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01" r:id="rId1"/>
  </p:sldMasterIdLst>
  <p:sldIdLst>
    <p:sldId id="256" r:id="rId2"/>
    <p:sldId id="257" r:id="rId3"/>
    <p:sldId id="258" r:id="rId4"/>
    <p:sldId id="259" r:id="rId5"/>
    <p:sldId id="260" r:id="rId6"/>
    <p:sldId id="266" r:id="rId7"/>
    <p:sldId id="265" r:id="rId8"/>
    <p:sldId id="267" r:id="rId9"/>
    <p:sldId id="268" r:id="rId10"/>
    <p:sldId id="262" r:id="rId11"/>
    <p:sldId id="261" r:id="rId12"/>
  </p:sldIdLst>
  <p:sldSz cx="18288000" cy="10287000"/>
  <p:notesSz cx="6858000" cy="9144000"/>
  <p:embeddedFontLst>
    <p:embeddedFont>
      <p:font typeface="Microsoft YaHei UI" panose="020B0503020204020204" pitchFamily="34" charset="-122"/>
      <p:regular r:id="rId13"/>
      <p:bold r:id="rId14"/>
    </p:embeddedFont>
    <p:embeddedFont>
      <p:font typeface="Alegreya Sans Bold" panose="020B0604020202020204" charset="0"/>
      <p:regular r:id="rId15"/>
    </p:embeddedFont>
    <p:embeddedFont>
      <p:font typeface="Archivo Black" panose="020B0604020202020204" charset="0"/>
      <p:regular r:id="rId16"/>
    </p:embeddedFont>
    <p:embeddedFont>
      <p:font typeface="Arial Bold" panose="020B0704020202020204" pitchFamily="34" charset="0"/>
      <p:regular r:id="rId17"/>
      <p:bold r:id="rId18"/>
    </p:embeddedFont>
    <p:embeddedFont>
      <p:font typeface="Codec Pro" panose="020B0604020202020204" charset="0"/>
      <p:regular r:id="rId19"/>
    </p:embeddedFont>
    <p:embeddedFont>
      <p:font typeface="Codec Pro Bold" panose="020B0604020202020204" charset="0"/>
      <p:regular r:id="rId20"/>
    </p:embeddedFont>
    <p:embeddedFont>
      <p:font typeface="Garamond" panose="02020404030301010803" pitchFamily="18" charset="0"/>
      <p:regular r:id="rId21"/>
      <p:bold r:id="rId22"/>
      <p:italic r:id="rId23"/>
    </p:embeddedFont>
    <p:embeddedFont>
      <p:font typeface="ITC Benguiat" panose="020B0604020202020204" charset="0"/>
      <p:regular r:id="rId24"/>
    </p:embeddedFont>
    <p:embeddedFont>
      <p:font typeface="Lovelo" panose="020B0604020202020204" charset="0"/>
      <p:regular r:id="rId25"/>
    </p:embeddedFont>
    <p:embeddedFont>
      <p:font typeface="Microsoft New Tai Lue" panose="020B0502040204020203" pitchFamily="34" charset="0"/>
      <p:regular r:id="rId26"/>
      <p:bold r:id="rId27"/>
    </p:embeddedFont>
    <p:embeddedFont>
      <p:font typeface="Open Sans Extra Bold" panose="020B0604020202020204" charset="0"/>
      <p:regular r:id="rId28"/>
    </p:embeddedFont>
    <p:embeddedFont>
      <p:font typeface="Poppins Bold" panose="020B0604020202020204" charset="0"/>
      <p:regular r:id="rId29"/>
    </p:embeddedFont>
    <p:embeddedFont>
      <p:font typeface="Public Sans" panose="020B0604020202020204" charset="0"/>
      <p:regular r:id="rId30"/>
    </p:embeddedFont>
    <p:embeddedFont>
      <p:font typeface="Roboto" panose="02000000000000000000" pitchFamily="2" charset="0"/>
      <p:regular r:id="rId31"/>
      <p:bold r:id="rId32"/>
      <p:italic r:id="rId33"/>
      <p:boldItalic r:id="rId3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30C61-B84B-4921-9440-02712C579780}" v="103" dt="2024-04-16T10:52:23.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autoAdjust="0"/>
    <p:restoredTop sz="94622" autoAdjust="0"/>
  </p:normalViewPr>
  <p:slideViewPr>
    <p:cSldViewPr>
      <p:cViewPr varScale="1">
        <p:scale>
          <a:sx n="56" d="100"/>
          <a:sy n="56" d="100"/>
        </p:scale>
        <p:origin x="66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microsoft.com/office/2016/11/relationships/changesInfo" Target="changesInfos/changesInfo1.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 HARI CHARAN GOUD" userId="e4e86a7c62a2fd85" providerId="LiveId" clId="{78030C61-B84B-4921-9440-02712C579780}"/>
    <pc:docChg chg="undo custSel addSld delSld modSld sldOrd">
      <pc:chgData name="B HARI CHARAN GOUD" userId="e4e86a7c62a2fd85" providerId="LiveId" clId="{78030C61-B84B-4921-9440-02712C579780}" dt="2024-04-16T10:59:15.678" v="5146" actId="2696"/>
      <pc:docMkLst>
        <pc:docMk/>
      </pc:docMkLst>
      <pc:sldChg chg="addSp delSp modSp mod">
        <pc:chgData name="B HARI CHARAN GOUD" userId="e4e86a7c62a2fd85" providerId="LiveId" clId="{78030C61-B84B-4921-9440-02712C579780}" dt="2024-04-16T09:39:28.731" v="3868" actId="1076"/>
        <pc:sldMkLst>
          <pc:docMk/>
          <pc:sldMk cId="0" sldId="257"/>
        </pc:sldMkLst>
        <pc:spChg chg="add del">
          <ac:chgData name="B HARI CHARAN GOUD" userId="e4e86a7c62a2fd85" providerId="LiveId" clId="{78030C61-B84B-4921-9440-02712C579780}" dt="2024-04-16T09:02:51.110" v="3584" actId="21"/>
          <ac:spMkLst>
            <pc:docMk/>
            <pc:sldMk cId="0" sldId="257"/>
            <ac:spMk id="2" creationId="{00000000-0000-0000-0000-000000000000}"/>
          </ac:spMkLst>
        </pc:spChg>
        <pc:spChg chg="mod">
          <ac:chgData name="B HARI CHARAN GOUD" userId="e4e86a7c62a2fd85" providerId="LiveId" clId="{78030C61-B84B-4921-9440-02712C579780}" dt="2024-04-16T09:39:13.941" v="3867" actId="1076"/>
          <ac:spMkLst>
            <pc:docMk/>
            <pc:sldMk cId="0" sldId="257"/>
            <ac:spMk id="3" creationId="{00000000-0000-0000-0000-000000000000}"/>
          </ac:spMkLst>
        </pc:spChg>
        <pc:spChg chg="add mod">
          <ac:chgData name="B HARI CHARAN GOUD" userId="e4e86a7c62a2fd85" providerId="LiveId" clId="{78030C61-B84B-4921-9440-02712C579780}" dt="2024-04-16T09:39:28.731" v="3868" actId="1076"/>
          <ac:spMkLst>
            <pc:docMk/>
            <pc:sldMk cId="0" sldId="257"/>
            <ac:spMk id="4" creationId="{76BCDFD1-3833-38E7-5E5D-D5702B1917E2}"/>
          </ac:spMkLst>
        </pc:spChg>
        <pc:picChg chg="add mod ord">
          <ac:chgData name="B HARI CHARAN GOUD" userId="e4e86a7c62a2fd85" providerId="LiveId" clId="{78030C61-B84B-4921-9440-02712C579780}" dt="2024-04-16T08:59:42.656" v="3582" actId="14100"/>
          <ac:picMkLst>
            <pc:docMk/>
            <pc:sldMk cId="0" sldId="257"/>
            <ac:picMk id="6" creationId="{BCA12F72-86E7-CB5C-1A7F-C877B516BE0E}"/>
          </ac:picMkLst>
        </pc:picChg>
        <pc:picChg chg="add del mod ord">
          <ac:chgData name="B HARI CHARAN GOUD" userId="e4e86a7c62a2fd85" providerId="LiveId" clId="{78030C61-B84B-4921-9440-02712C579780}" dt="2024-04-16T09:39:05.426" v="3866" actId="21"/>
          <ac:picMkLst>
            <pc:docMk/>
            <pc:sldMk cId="0" sldId="257"/>
            <ac:picMk id="8" creationId="{3A9F09FC-1DD7-1368-8F0C-0EAE62C26AD9}"/>
          </ac:picMkLst>
        </pc:picChg>
      </pc:sldChg>
      <pc:sldChg chg="modSp mod">
        <pc:chgData name="B HARI CHARAN GOUD" userId="e4e86a7c62a2fd85" providerId="LiveId" clId="{78030C61-B84B-4921-9440-02712C579780}" dt="2024-04-16T09:59:59.341" v="3936" actId="1076"/>
        <pc:sldMkLst>
          <pc:docMk/>
          <pc:sldMk cId="0" sldId="258"/>
        </pc:sldMkLst>
        <pc:spChg chg="mod">
          <ac:chgData name="B HARI CHARAN GOUD" userId="e4e86a7c62a2fd85" providerId="LiveId" clId="{78030C61-B84B-4921-9440-02712C579780}" dt="2024-04-16T05:20:19.629" v="2036" actId="14100"/>
          <ac:spMkLst>
            <pc:docMk/>
            <pc:sldMk cId="0" sldId="258"/>
            <ac:spMk id="2" creationId="{00000000-0000-0000-0000-000000000000}"/>
          </ac:spMkLst>
        </pc:spChg>
        <pc:spChg chg="mod">
          <ac:chgData name="B HARI CHARAN GOUD" userId="e4e86a7c62a2fd85" providerId="LiveId" clId="{78030C61-B84B-4921-9440-02712C579780}" dt="2024-04-16T09:59:56.081" v="3935" actId="1076"/>
          <ac:spMkLst>
            <pc:docMk/>
            <pc:sldMk cId="0" sldId="258"/>
            <ac:spMk id="3" creationId="{00000000-0000-0000-0000-000000000000}"/>
          </ac:spMkLst>
        </pc:spChg>
        <pc:spChg chg="mod">
          <ac:chgData name="B HARI CHARAN GOUD" userId="e4e86a7c62a2fd85" providerId="LiveId" clId="{78030C61-B84B-4921-9440-02712C579780}" dt="2024-04-16T05:20:32.080" v="2038" actId="1076"/>
          <ac:spMkLst>
            <pc:docMk/>
            <pc:sldMk cId="0" sldId="258"/>
            <ac:spMk id="4" creationId="{00000000-0000-0000-0000-000000000000}"/>
          </ac:spMkLst>
        </pc:spChg>
        <pc:spChg chg="mod">
          <ac:chgData name="B HARI CHARAN GOUD" userId="e4e86a7c62a2fd85" providerId="LiveId" clId="{78030C61-B84B-4921-9440-02712C579780}" dt="2024-04-16T09:59:59.341" v="3936" actId="1076"/>
          <ac:spMkLst>
            <pc:docMk/>
            <pc:sldMk cId="0" sldId="258"/>
            <ac:spMk id="5" creationId="{00000000-0000-0000-0000-000000000000}"/>
          </ac:spMkLst>
        </pc:spChg>
        <pc:spChg chg="mod">
          <ac:chgData name="B HARI CHARAN GOUD" userId="e4e86a7c62a2fd85" providerId="LiveId" clId="{78030C61-B84B-4921-9440-02712C579780}" dt="2024-04-16T05:20:37.501" v="2039" actId="1076"/>
          <ac:spMkLst>
            <pc:docMk/>
            <pc:sldMk cId="0" sldId="258"/>
            <ac:spMk id="6" creationId="{00000000-0000-0000-0000-000000000000}"/>
          </ac:spMkLst>
        </pc:spChg>
      </pc:sldChg>
      <pc:sldChg chg="addSp delSp modSp mod">
        <pc:chgData name="B HARI CHARAN GOUD" userId="e4e86a7c62a2fd85" providerId="LiveId" clId="{78030C61-B84B-4921-9440-02712C579780}" dt="2024-04-16T10:34:30.315" v="4958" actId="20577"/>
        <pc:sldMkLst>
          <pc:docMk/>
          <pc:sldMk cId="0" sldId="259"/>
        </pc:sldMkLst>
        <pc:spChg chg="del mod">
          <ac:chgData name="B HARI CHARAN GOUD" userId="e4e86a7c62a2fd85" providerId="LiveId" clId="{78030C61-B84B-4921-9440-02712C579780}" dt="2024-04-16T05:38:11.222" v="2117" actId="21"/>
          <ac:spMkLst>
            <pc:docMk/>
            <pc:sldMk cId="0" sldId="259"/>
            <ac:spMk id="2" creationId="{00000000-0000-0000-0000-000000000000}"/>
          </ac:spMkLst>
        </pc:spChg>
        <pc:spChg chg="mod">
          <ac:chgData name="B HARI CHARAN GOUD" userId="e4e86a7c62a2fd85" providerId="LiveId" clId="{78030C61-B84B-4921-9440-02712C579780}" dt="2024-04-16T10:32:03.685" v="4921" actId="207"/>
          <ac:spMkLst>
            <pc:docMk/>
            <pc:sldMk cId="0" sldId="259"/>
            <ac:spMk id="3" creationId="{00000000-0000-0000-0000-000000000000}"/>
          </ac:spMkLst>
        </pc:spChg>
        <pc:spChg chg="del mod">
          <ac:chgData name="B HARI CHARAN GOUD" userId="e4e86a7c62a2fd85" providerId="LiveId" clId="{78030C61-B84B-4921-9440-02712C579780}" dt="2024-04-15T08:23:22.508" v="1925"/>
          <ac:spMkLst>
            <pc:docMk/>
            <pc:sldMk cId="0" sldId="259"/>
            <ac:spMk id="10" creationId="{00000000-0000-0000-0000-000000000000}"/>
          </ac:spMkLst>
        </pc:spChg>
        <pc:spChg chg="add">
          <ac:chgData name="B HARI CHARAN GOUD" userId="e4e86a7c62a2fd85" providerId="LiveId" clId="{78030C61-B84B-4921-9440-02712C579780}" dt="2024-04-16T05:24:58.844" v="2085"/>
          <ac:spMkLst>
            <pc:docMk/>
            <pc:sldMk cId="0" sldId="259"/>
            <ac:spMk id="10" creationId="{96264CF1-E621-F61B-1873-AD949740F9DA}"/>
          </ac:spMkLst>
        </pc:spChg>
        <pc:spChg chg="mod">
          <ac:chgData name="B HARI CHARAN GOUD" userId="e4e86a7c62a2fd85" providerId="LiveId" clId="{78030C61-B84B-4921-9440-02712C579780}" dt="2024-04-16T05:54:53.547" v="2416" actId="20577"/>
          <ac:spMkLst>
            <pc:docMk/>
            <pc:sldMk cId="0" sldId="259"/>
            <ac:spMk id="11" creationId="{00000000-0000-0000-0000-000000000000}"/>
          </ac:spMkLst>
        </pc:spChg>
        <pc:spChg chg="del mod">
          <ac:chgData name="B HARI CHARAN GOUD" userId="e4e86a7c62a2fd85" providerId="LiveId" clId="{78030C61-B84B-4921-9440-02712C579780}" dt="2024-04-16T06:22:54.860" v="3056" actId="21"/>
          <ac:spMkLst>
            <pc:docMk/>
            <pc:sldMk cId="0" sldId="259"/>
            <ac:spMk id="12" creationId="{00000000-0000-0000-0000-000000000000}"/>
          </ac:spMkLst>
        </pc:spChg>
        <pc:spChg chg="mod">
          <ac:chgData name="B HARI CHARAN GOUD" userId="e4e86a7c62a2fd85" providerId="LiveId" clId="{78030C61-B84B-4921-9440-02712C579780}" dt="2024-04-16T10:34:30.315" v="4958" actId="20577"/>
          <ac:spMkLst>
            <pc:docMk/>
            <pc:sldMk cId="0" sldId="259"/>
            <ac:spMk id="13" creationId="{00000000-0000-0000-0000-000000000000}"/>
          </ac:spMkLst>
        </pc:spChg>
        <pc:spChg chg="add mod">
          <ac:chgData name="B HARI CHARAN GOUD" userId="e4e86a7c62a2fd85" providerId="LiveId" clId="{78030C61-B84B-4921-9440-02712C579780}" dt="2024-04-16T05:25:51.315" v="2092"/>
          <ac:spMkLst>
            <pc:docMk/>
            <pc:sldMk cId="0" sldId="259"/>
            <ac:spMk id="14" creationId="{08C722DA-F800-FEC3-D073-22305C791AEF}"/>
          </ac:spMkLst>
        </pc:spChg>
        <pc:spChg chg="add del mod">
          <ac:chgData name="B HARI CHARAN GOUD" userId="e4e86a7c62a2fd85" providerId="LiveId" clId="{78030C61-B84B-4921-9440-02712C579780}" dt="2024-04-16T05:47:30.963" v="2167" actId="478"/>
          <ac:spMkLst>
            <pc:docMk/>
            <pc:sldMk cId="0" sldId="259"/>
            <ac:spMk id="25" creationId="{0E5DFDB6-A924-C870-AB22-1F33411764DD}"/>
          </ac:spMkLst>
        </pc:spChg>
        <pc:grpChg chg="del mod">
          <ac:chgData name="B HARI CHARAN GOUD" userId="e4e86a7c62a2fd85" providerId="LiveId" clId="{78030C61-B84B-4921-9440-02712C579780}" dt="2024-04-16T06:09:06.113" v="2427" actId="21"/>
          <ac:grpSpMkLst>
            <pc:docMk/>
            <pc:sldMk cId="0" sldId="259"/>
            <ac:grpSpMk id="4" creationId="{00000000-0000-0000-0000-000000000000}"/>
          </ac:grpSpMkLst>
        </pc:grpChg>
        <pc:picChg chg="add del mod ord">
          <ac:chgData name="B HARI CHARAN GOUD" userId="e4e86a7c62a2fd85" providerId="LiveId" clId="{78030C61-B84B-4921-9440-02712C579780}" dt="2024-04-16T05:38:49.158" v="2120" actId="21"/>
          <ac:picMkLst>
            <pc:docMk/>
            <pc:sldMk cId="0" sldId="259"/>
            <ac:picMk id="16" creationId="{432C711E-3FF8-D61C-2B41-08D513E7B710}"/>
          </ac:picMkLst>
        </pc:picChg>
        <pc:picChg chg="add del mod modCrop">
          <ac:chgData name="B HARI CHARAN GOUD" userId="e4e86a7c62a2fd85" providerId="LiveId" clId="{78030C61-B84B-4921-9440-02712C579780}" dt="2024-04-16T05:42:34.053" v="2148" actId="21"/>
          <ac:picMkLst>
            <pc:docMk/>
            <pc:sldMk cId="0" sldId="259"/>
            <ac:picMk id="17" creationId="{432C711E-3FF8-D61C-2B41-08D513E7B710}"/>
          </ac:picMkLst>
        </pc:picChg>
        <pc:picChg chg="add del mod ord">
          <ac:chgData name="B HARI CHARAN GOUD" userId="e4e86a7c62a2fd85" providerId="LiveId" clId="{78030C61-B84B-4921-9440-02712C579780}" dt="2024-04-16T05:43:16.946" v="2156" actId="21"/>
          <ac:picMkLst>
            <pc:docMk/>
            <pc:sldMk cId="0" sldId="259"/>
            <ac:picMk id="19" creationId="{091C7206-2434-2787-D755-10D3E6EA4D6D}"/>
          </ac:picMkLst>
        </pc:picChg>
        <pc:picChg chg="add del mod ord">
          <ac:chgData name="B HARI CHARAN GOUD" userId="e4e86a7c62a2fd85" providerId="LiveId" clId="{78030C61-B84B-4921-9440-02712C579780}" dt="2024-04-16T05:47:15.347" v="2164" actId="21"/>
          <ac:picMkLst>
            <pc:docMk/>
            <pc:sldMk cId="0" sldId="259"/>
            <ac:picMk id="21" creationId="{F02DB368-56B2-910A-A8D1-E22D9C3885CC}"/>
          </ac:picMkLst>
        </pc:picChg>
        <pc:picChg chg="add mod">
          <ac:chgData name="B HARI CHARAN GOUD" userId="e4e86a7c62a2fd85" providerId="LiveId" clId="{78030C61-B84B-4921-9440-02712C579780}" dt="2024-04-16T05:44:38.978" v="2162" actId="1076"/>
          <ac:picMkLst>
            <pc:docMk/>
            <pc:sldMk cId="0" sldId="259"/>
            <ac:picMk id="22" creationId="{B58206F6-C327-7BE2-CC96-E00F0C6C8247}"/>
          </ac:picMkLst>
        </pc:picChg>
        <pc:picChg chg="add del mod ord">
          <ac:chgData name="B HARI CHARAN GOUD" userId="e4e86a7c62a2fd85" providerId="LiveId" clId="{78030C61-B84B-4921-9440-02712C579780}" dt="2024-04-16T10:31:34.697" v="4916" actId="21"/>
          <ac:picMkLst>
            <pc:docMk/>
            <pc:sldMk cId="0" sldId="259"/>
            <ac:picMk id="24" creationId="{8A3D9C53-54FB-9A31-721B-CA9A1679401A}"/>
          </ac:picMkLst>
        </pc:picChg>
      </pc:sldChg>
      <pc:sldChg chg="delSp modSp mod">
        <pc:chgData name="B HARI CHARAN GOUD" userId="e4e86a7c62a2fd85" providerId="LiveId" clId="{78030C61-B84B-4921-9440-02712C579780}" dt="2024-04-16T09:38:50.181" v="3865" actId="1076"/>
        <pc:sldMkLst>
          <pc:docMk/>
          <pc:sldMk cId="0" sldId="260"/>
        </pc:sldMkLst>
        <pc:spChg chg="mod">
          <ac:chgData name="B HARI CHARAN GOUD" userId="e4e86a7c62a2fd85" providerId="LiveId" clId="{78030C61-B84B-4921-9440-02712C579780}" dt="2024-04-16T09:38:46.224" v="3864" actId="1076"/>
          <ac:spMkLst>
            <pc:docMk/>
            <pc:sldMk cId="0" sldId="260"/>
            <ac:spMk id="2" creationId="{00000000-0000-0000-0000-000000000000}"/>
          </ac:spMkLst>
        </pc:spChg>
        <pc:spChg chg="del">
          <ac:chgData name="B HARI CHARAN GOUD" userId="e4e86a7c62a2fd85" providerId="LiveId" clId="{78030C61-B84B-4921-9440-02712C579780}" dt="2024-04-16T06:25:08.877" v="3103" actId="21"/>
          <ac:spMkLst>
            <pc:docMk/>
            <pc:sldMk cId="0" sldId="260"/>
            <ac:spMk id="3" creationId="{00000000-0000-0000-0000-000000000000}"/>
          </ac:spMkLst>
        </pc:spChg>
        <pc:spChg chg="del mod">
          <ac:chgData name="B HARI CHARAN GOUD" userId="e4e86a7c62a2fd85" providerId="LiveId" clId="{78030C61-B84B-4921-9440-02712C579780}" dt="2024-04-16T06:28:56.991" v="3108"/>
          <ac:spMkLst>
            <pc:docMk/>
            <pc:sldMk cId="0" sldId="260"/>
            <ac:spMk id="4" creationId="{00000000-0000-0000-0000-000000000000}"/>
          </ac:spMkLst>
        </pc:spChg>
        <pc:spChg chg="mod">
          <ac:chgData name="B HARI CHARAN GOUD" userId="e4e86a7c62a2fd85" providerId="LiveId" clId="{78030C61-B84B-4921-9440-02712C579780}" dt="2024-04-16T09:38:50.181" v="3865" actId="1076"/>
          <ac:spMkLst>
            <pc:docMk/>
            <pc:sldMk cId="0" sldId="260"/>
            <ac:spMk id="5" creationId="{00000000-0000-0000-0000-000000000000}"/>
          </ac:spMkLst>
        </pc:spChg>
        <pc:spChg chg="del mod">
          <ac:chgData name="B HARI CHARAN GOUD" userId="e4e86a7c62a2fd85" providerId="LiveId" clId="{78030C61-B84B-4921-9440-02712C579780}" dt="2024-04-16T06:29:38.875" v="3116"/>
          <ac:spMkLst>
            <pc:docMk/>
            <pc:sldMk cId="0" sldId="260"/>
            <ac:spMk id="6" creationId="{00000000-0000-0000-0000-000000000000}"/>
          </ac:spMkLst>
        </pc:spChg>
        <pc:grpChg chg="del ord">
          <ac:chgData name="B HARI CHARAN GOUD" userId="e4e86a7c62a2fd85" providerId="LiveId" clId="{78030C61-B84B-4921-9440-02712C579780}" dt="2024-04-16T05:26:20.709" v="2100" actId="21"/>
          <ac:grpSpMkLst>
            <pc:docMk/>
            <pc:sldMk cId="0" sldId="260"/>
            <ac:grpSpMk id="7" creationId="{00000000-0000-0000-0000-000000000000}"/>
          </ac:grpSpMkLst>
        </pc:grpChg>
      </pc:sldChg>
      <pc:sldChg chg="modSp mod">
        <pc:chgData name="B HARI CHARAN GOUD" userId="e4e86a7c62a2fd85" providerId="LiveId" clId="{78030C61-B84B-4921-9440-02712C579780}" dt="2024-04-14T07:19:05.859" v="1" actId="14100"/>
        <pc:sldMkLst>
          <pc:docMk/>
          <pc:sldMk cId="0" sldId="261"/>
        </pc:sldMkLst>
        <pc:spChg chg="mod">
          <ac:chgData name="B HARI CHARAN GOUD" userId="e4e86a7c62a2fd85" providerId="LiveId" clId="{78030C61-B84B-4921-9440-02712C579780}" dt="2024-04-14T07:19:05.859" v="1" actId="14100"/>
          <ac:spMkLst>
            <pc:docMk/>
            <pc:sldMk cId="0" sldId="261"/>
            <ac:spMk id="2" creationId="{00000000-0000-0000-0000-000000000000}"/>
          </ac:spMkLst>
        </pc:spChg>
      </pc:sldChg>
      <pc:sldChg chg="addSp delSp modSp mod ord">
        <pc:chgData name="B HARI CHARAN GOUD" userId="e4e86a7c62a2fd85" providerId="LiveId" clId="{78030C61-B84B-4921-9440-02712C579780}" dt="2024-04-16T09:59:00.674" v="3933" actId="20577"/>
        <pc:sldMkLst>
          <pc:docMk/>
          <pc:sldMk cId="0" sldId="262"/>
        </pc:sldMkLst>
        <pc:spChg chg="mod">
          <ac:chgData name="B HARI CHARAN GOUD" userId="e4e86a7c62a2fd85" providerId="LiveId" clId="{78030C61-B84B-4921-9440-02712C579780}" dt="2024-04-16T09:40:31.047" v="3870" actId="207"/>
          <ac:spMkLst>
            <pc:docMk/>
            <pc:sldMk cId="0" sldId="262"/>
            <ac:spMk id="4" creationId="{00000000-0000-0000-0000-000000000000}"/>
          </ac:spMkLst>
        </pc:spChg>
        <pc:spChg chg="mod">
          <ac:chgData name="B HARI CHARAN GOUD" userId="e4e86a7c62a2fd85" providerId="LiveId" clId="{78030C61-B84B-4921-9440-02712C579780}" dt="2024-04-16T09:59:00.674" v="3933" actId="20577"/>
          <ac:spMkLst>
            <pc:docMk/>
            <pc:sldMk cId="0" sldId="262"/>
            <ac:spMk id="6" creationId="{00000000-0000-0000-0000-000000000000}"/>
          </ac:spMkLst>
        </pc:spChg>
        <pc:spChg chg="del mod">
          <ac:chgData name="B HARI CHARAN GOUD" userId="e4e86a7c62a2fd85" providerId="LiveId" clId="{78030C61-B84B-4921-9440-02712C579780}" dt="2024-04-16T09:41:39.847" v="3877" actId="21"/>
          <ac:spMkLst>
            <pc:docMk/>
            <pc:sldMk cId="0" sldId="262"/>
            <ac:spMk id="7" creationId="{00000000-0000-0000-0000-000000000000}"/>
          </ac:spMkLst>
        </pc:spChg>
        <pc:spChg chg="mod">
          <ac:chgData name="B HARI CHARAN GOUD" userId="e4e86a7c62a2fd85" providerId="LiveId" clId="{78030C61-B84B-4921-9440-02712C579780}" dt="2024-04-16T09:43:25.436" v="3900" actId="255"/>
          <ac:spMkLst>
            <pc:docMk/>
            <pc:sldMk cId="0" sldId="262"/>
            <ac:spMk id="9" creationId="{00000000-0000-0000-0000-000000000000}"/>
          </ac:spMkLst>
        </pc:spChg>
        <pc:spChg chg="del">
          <ac:chgData name="B HARI CHARAN GOUD" userId="e4e86a7c62a2fd85" providerId="LiveId" clId="{78030C61-B84B-4921-9440-02712C579780}" dt="2024-04-16T09:43:35.530" v="3901" actId="21"/>
          <ac:spMkLst>
            <pc:docMk/>
            <pc:sldMk cId="0" sldId="262"/>
            <ac:spMk id="10" creationId="{00000000-0000-0000-0000-000000000000}"/>
          </ac:spMkLst>
        </pc:spChg>
        <pc:spChg chg="del topLvl">
          <ac:chgData name="B HARI CHARAN GOUD" userId="e4e86a7c62a2fd85" providerId="LiveId" clId="{78030C61-B84B-4921-9440-02712C579780}" dt="2024-04-16T09:43:53.523" v="3903" actId="21"/>
          <ac:spMkLst>
            <pc:docMk/>
            <pc:sldMk cId="0" sldId="262"/>
            <ac:spMk id="12" creationId="{00000000-0000-0000-0000-000000000000}"/>
          </ac:spMkLst>
        </pc:spChg>
        <pc:spChg chg="del topLvl">
          <ac:chgData name="B HARI CHARAN GOUD" userId="e4e86a7c62a2fd85" providerId="LiveId" clId="{78030C61-B84B-4921-9440-02712C579780}" dt="2024-04-16T09:43:47.153" v="3902" actId="21"/>
          <ac:spMkLst>
            <pc:docMk/>
            <pc:sldMk cId="0" sldId="262"/>
            <ac:spMk id="13" creationId="{00000000-0000-0000-0000-000000000000}"/>
          </ac:spMkLst>
        </pc:spChg>
        <pc:spChg chg="add del mod">
          <ac:chgData name="B HARI CHARAN GOUD" userId="e4e86a7c62a2fd85" providerId="LiveId" clId="{78030C61-B84B-4921-9440-02712C579780}" dt="2024-04-16T07:39:07.433" v="3419" actId="22"/>
          <ac:spMkLst>
            <pc:docMk/>
            <pc:sldMk cId="0" sldId="262"/>
            <ac:spMk id="15" creationId="{94E17ED8-342E-0DE0-00C2-12025A9BCCBC}"/>
          </ac:spMkLst>
        </pc:spChg>
        <pc:grpChg chg="del mod">
          <ac:chgData name="B HARI CHARAN GOUD" userId="e4e86a7c62a2fd85" providerId="LiveId" clId="{78030C61-B84B-4921-9440-02712C579780}" dt="2024-04-16T09:44:33.171" v="3905" actId="21"/>
          <ac:grpSpMkLst>
            <pc:docMk/>
            <pc:sldMk cId="0" sldId="262"/>
            <ac:grpSpMk id="2" creationId="{00000000-0000-0000-0000-000000000000}"/>
          </ac:grpSpMkLst>
        </pc:grpChg>
        <pc:grpChg chg="add del mod">
          <ac:chgData name="B HARI CHARAN GOUD" userId="e4e86a7c62a2fd85" providerId="LiveId" clId="{78030C61-B84B-4921-9440-02712C579780}" dt="2024-04-16T09:41:35.932" v="3876" actId="14100"/>
          <ac:grpSpMkLst>
            <pc:docMk/>
            <pc:sldMk cId="0" sldId="262"/>
            <ac:grpSpMk id="5" creationId="{00000000-0000-0000-0000-000000000000}"/>
          </ac:grpSpMkLst>
        </pc:grpChg>
        <pc:grpChg chg="del">
          <ac:chgData name="B HARI CHARAN GOUD" userId="e4e86a7c62a2fd85" providerId="LiveId" clId="{78030C61-B84B-4921-9440-02712C579780}" dt="2024-04-16T09:43:47.153" v="3902" actId="21"/>
          <ac:grpSpMkLst>
            <pc:docMk/>
            <pc:sldMk cId="0" sldId="262"/>
            <ac:grpSpMk id="11" creationId="{00000000-0000-0000-0000-000000000000}"/>
          </ac:grpSpMkLst>
        </pc:grpChg>
        <pc:grpChg chg="add del mod">
          <ac:chgData name="B HARI CHARAN GOUD" userId="e4e86a7c62a2fd85" providerId="LiveId" clId="{78030C61-B84B-4921-9440-02712C579780}" dt="2024-04-16T09:45:00.031" v="3908" actId="21"/>
          <ac:grpSpMkLst>
            <pc:docMk/>
            <pc:sldMk cId="0" sldId="262"/>
            <ac:grpSpMk id="16" creationId="{00000000-0000-0000-0000-000000000000}"/>
          </ac:grpSpMkLst>
        </pc:grpChg>
        <pc:picChg chg="mod">
          <ac:chgData name="B HARI CHARAN GOUD" userId="e4e86a7c62a2fd85" providerId="LiveId" clId="{78030C61-B84B-4921-9440-02712C579780}" dt="2024-04-16T09:44:35.341" v="3906"/>
          <ac:picMkLst>
            <pc:docMk/>
            <pc:sldMk cId="0" sldId="262"/>
            <ac:picMk id="17" creationId="{00000000-0000-0000-0000-000000000000}"/>
          </ac:picMkLst>
        </pc:picChg>
        <pc:picChg chg="add mod">
          <ac:chgData name="B HARI CHARAN GOUD" userId="e4e86a7c62a2fd85" providerId="LiveId" clId="{78030C61-B84B-4921-9440-02712C579780}" dt="2024-04-16T09:45:11.896" v="3912" actId="1076"/>
          <ac:picMkLst>
            <pc:docMk/>
            <pc:sldMk cId="0" sldId="262"/>
            <ac:picMk id="19" creationId="{A5D73DBC-DEAC-B8FC-0152-78A0B58591F2}"/>
          </ac:picMkLst>
        </pc:picChg>
      </pc:sldChg>
      <pc:sldChg chg="addSp delSp modSp new del mod">
        <pc:chgData name="B HARI CHARAN GOUD" userId="e4e86a7c62a2fd85" providerId="LiveId" clId="{78030C61-B84B-4921-9440-02712C579780}" dt="2024-04-16T09:46:10.103" v="3913" actId="2696"/>
        <pc:sldMkLst>
          <pc:docMk/>
          <pc:sldMk cId="1840411980" sldId="263"/>
        </pc:sldMkLst>
        <pc:spChg chg="add del">
          <ac:chgData name="B HARI CHARAN GOUD" userId="e4e86a7c62a2fd85" providerId="LiveId" clId="{78030C61-B84B-4921-9440-02712C579780}" dt="2024-04-14T07:20:24.424" v="6" actId="21"/>
          <ac:spMkLst>
            <pc:docMk/>
            <pc:sldMk cId="1840411980" sldId="263"/>
            <ac:spMk id="2" creationId="{7B4A7FB1-752E-2029-3C67-0AAB40F5F04E}"/>
          </ac:spMkLst>
        </pc:spChg>
        <pc:spChg chg="add mod">
          <ac:chgData name="B HARI CHARAN GOUD" userId="e4e86a7c62a2fd85" providerId="LiveId" clId="{78030C61-B84B-4921-9440-02712C579780}" dt="2024-04-14T07:21:13.302" v="12" actId="1076"/>
          <ac:spMkLst>
            <pc:docMk/>
            <pc:sldMk cId="1840411980" sldId="263"/>
            <ac:spMk id="3" creationId="{0053340E-867E-2A90-4786-B9A87CFCB432}"/>
          </ac:spMkLst>
        </pc:spChg>
        <pc:spChg chg="add mod">
          <ac:chgData name="B HARI CHARAN GOUD" userId="e4e86a7c62a2fd85" providerId="LiveId" clId="{78030C61-B84B-4921-9440-02712C579780}" dt="2024-04-14T07:21:34.026" v="14" actId="1076"/>
          <ac:spMkLst>
            <pc:docMk/>
            <pc:sldMk cId="1840411980" sldId="263"/>
            <ac:spMk id="4" creationId="{FD9B5623-D0C1-84AE-DF5B-61D130531302}"/>
          </ac:spMkLst>
        </pc:spChg>
        <pc:spChg chg="add mod">
          <ac:chgData name="B HARI CHARAN GOUD" userId="e4e86a7c62a2fd85" providerId="LiveId" clId="{78030C61-B84B-4921-9440-02712C579780}" dt="2024-04-14T07:21:39.075" v="16" actId="1076"/>
          <ac:spMkLst>
            <pc:docMk/>
            <pc:sldMk cId="1840411980" sldId="263"/>
            <ac:spMk id="5" creationId="{05221BD5-D6F6-D6FD-1AFA-FC4757CEFE5B}"/>
          </ac:spMkLst>
        </pc:spChg>
        <pc:spChg chg="add mod">
          <ac:chgData name="B HARI CHARAN GOUD" userId="e4e86a7c62a2fd85" providerId="LiveId" clId="{78030C61-B84B-4921-9440-02712C579780}" dt="2024-04-14T07:21:49.099" v="19" actId="1076"/>
          <ac:spMkLst>
            <pc:docMk/>
            <pc:sldMk cId="1840411980" sldId="263"/>
            <ac:spMk id="6" creationId="{FFA18B12-1697-59BC-3F00-7C2D4A12CE89}"/>
          </ac:spMkLst>
        </pc:spChg>
        <pc:spChg chg="add mod">
          <ac:chgData name="B HARI CHARAN GOUD" userId="e4e86a7c62a2fd85" providerId="LiveId" clId="{78030C61-B84B-4921-9440-02712C579780}" dt="2024-04-14T07:22:00.795" v="24" actId="1076"/>
          <ac:spMkLst>
            <pc:docMk/>
            <pc:sldMk cId="1840411980" sldId="263"/>
            <ac:spMk id="7" creationId="{F4A15EB8-14D3-2191-AD80-344497EC2B8A}"/>
          </ac:spMkLst>
        </pc:spChg>
        <pc:spChg chg="add mod">
          <ac:chgData name="B HARI CHARAN GOUD" userId="e4e86a7c62a2fd85" providerId="LiveId" clId="{78030C61-B84B-4921-9440-02712C579780}" dt="2024-04-14T07:21:57.785" v="23" actId="1076"/>
          <ac:spMkLst>
            <pc:docMk/>
            <pc:sldMk cId="1840411980" sldId="263"/>
            <ac:spMk id="8" creationId="{8FD611A3-9DC1-EC9D-4261-7F22748EB810}"/>
          </ac:spMkLst>
        </pc:spChg>
        <pc:spChg chg="add mod">
          <ac:chgData name="B HARI CHARAN GOUD" userId="e4e86a7c62a2fd85" providerId="LiveId" clId="{78030C61-B84B-4921-9440-02712C579780}" dt="2024-04-14T07:22:05.901" v="26" actId="1076"/>
          <ac:spMkLst>
            <pc:docMk/>
            <pc:sldMk cId="1840411980" sldId="263"/>
            <ac:spMk id="9" creationId="{3D3BD835-B94F-1A3C-A1EE-A7C20489C8BE}"/>
          </ac:spMkLst>
        </pc:spChg>
        <pc:spChg chg="add mod">
          <ac:chgData name="B HARI CHARAN GOUD" userId="e4e86a7c62a2fd85" providerId="LiveId" clId="{78030C61-B84B-4921-9440-02712C579780}" dt="2024-04-14T07:22:40.725" v="41" actId="1076"/>
          <ac:spMkLst>
            <pc:docMk/>
            <pc:sldMk cId="1840411980" sldId="263"/>
            <ac:spMk id="10" creationId="{6569B1C8-74B3-BA1C-C680-2464C0655416}"/>
          </ac:spMkLst>
        </pc:spChg>
        <pc:spChg chg="add mod">
          <ac:chgData name="B HARI CHARAN GOUD" userId="e4e86a7c62a2fd85" providerId="LiveId" clId="{78030C61-B84B-4921-9440-02712C579780}" dt="2024-04-14T07:22:32.531" v="39" actId="1076"/>
          <ac:spMkLst>
            <pc:docMk/>
            <pc:sldMk cId="1840411980" sldId="263"/>
            <ac:spMk id="11" creationId="{301AC8C5-30EC-2531-4F0E-D94403696405}"/>
          </ac:spMkLst>
        </pc:spChg>
        <pc:spChg chg="add mod">
          <ac:chgData name="B HARI CHARAN GOUD" userId="e4e86a7c62a2fd85" providerId="LiveId" clId="{78030C61-B84B-4921-9440-02712C579780}" dt="2024-04-14T07:22:29.230" v="38" actId="1076"/>
          <ac:spMkLst>
            <pc:docMk/>
            <pc:sldMk cId="1840411980" sldId="263"/>
            <ac:spMk id="12" creationId="{40C0AF5F-ED45-A01E-A785-DA0033750D91}"/>
          </ac:spMkLst>
        </pc:spChg>
        <pc:spChg chg="add mod">
          <ac:chgData name="B HARI CHARAN GOUD" userId="e4e86a7c62a2fd85" providerId="LiveId" clId="{78030C61-B84B-4921-9440-02712C579780}" dt="2024-04-14T07:22:25.131" v="37" actId="1076"/>
          <ac:spMkLst>
            <pc:docMk/>
            <pc:sldMk cId="1840411980" sldId="263"/>
            <ac:spMk id="13" creationId="{50ACADC7-C4C5-FCE6-BDF8-FB73340B593B}"/>
          </ac:spMkLst>
        </pc:spChg>
        <pc:spChg chg="add mod">
          <ac:chgData name="B HARI CHARAN GOUD" userId="e4e86a7c62a2fd85" providerId="LiveId" clId="{78030C61-B84B-4921-9440-02712C579780}" dt="2024-04-14T07:22:20.912" v="36" actId="1076"/>
          <ac:spMkLst>
            <pc:docMk/>
            <pc:sldMk cId="1840411980" sldId="263"/>
            <ac:spMk id="14" creationId="{E045C9A2-FE03-91C9-2B53-C5C2F98BAF1F}"/>
          </ac:spMkLst>
        </pc:spChg>
        <pc:spChg chg="add mod">
          <ac:chgData name="B HARI CHARAN GOUD" userId="e4e86a7c62a2fd85" providerId="LiveId" clId="{78030C61-B84B-4921-9440-02712C579780}" dt="2024-04-14T07:22:18.229" v="35" actId="1076"/>
          <ac:spMkLst>
            <pc:docMk/>
            <pc:sldMk cId="1840411980" sldId="263"/>
            <ac:spMk id="15" creationId="{F1FCCD20-9979-2382-3FE4-2D8BE4812305}"/>
          </ac:spMkLst>
        </pc:spChg>
        <pc:spChg chg="add mod">
          <ac:chgData name="B HARI CHARAN GOUD" userId="e4e86a7c62a2fd85" providerId="LiveId" clId="{78030C61-B84B-4921-9440-02712C579780}" dt="2024-04-14T07:22:15.203" v="34" actId="1076"/>
          <ac:spMkLst>
            <pc:docMk/>
            <pc:sldMk cId="1840411980" sldId="263"/>
            <ac:spMk id="16" creationId="{10B7AB0D-7A17-28AF-F64A-D381BCEDEEDC}"/>
          </ac:spMkLst>
        </pc:spChg>
        <pc:spChg chg="add del mod">
          <ac:chgData name="B HARI CHARAN GOUD" userId="e4e86a7c62a2fd85" providerId="LiveId" clId="{78030C61-B84B-4921-9440-02712C579780}" dt="2024-04-14T07:36:10.710" v="251"/>
          <ac:spMkLst>
            <pc:docMk/>
            <pc:sldMk cId="1840411980" sldId="263"/>
            <ac:spMk id="149" creationId="{5288458E-9F16-80B9-AB40-B2C94C98EBC5}"/>
          </ac:spMkLst>
        </pc:spChg>
        <pc:spChg chg="add mod">
          <ac:chgData name="B HARI CHARAN GOUD" userId="e4e86a7c62a2fd85" providerId="LiveId" clId="{78030C61-B84B-4921-9440-02712C579780}" dt="2024-04-16T09:36:44.409" v="3853" actId="1076"/>
          <ac:spMkLst>
            <pc:docMk/>
            <pc:sldMk cId="1840411980" sldId="263"/>
            <ac:spMk id="150" creationId="{D1E8CEF6-2344-BA29-0A8D-2AF3036794C2}"/>
          </ac:spMkLst>
        </pc:spChg>
        <pc:spChg chg="add mod">
          <ac:chgData name="B HARI CHARAN GOUD" userId="e4e86a7c62a2fd85" providerId="LiveId" clId="{78030C61-B84B-4921-9440-02712C579780}" dt="2024-04-14T07:39:40.955" v="301" actId="1076"/>
          <ac:spMkLst>
            <pc:docMk/>
            <pc:sldMk cId="1840411980" sldId="263"/>
            <ac:spMk id="152" creationId="{1EA6E730-48CB-3B7E-B9C8-6A571A06EE95}"/>
          </ac:spMkLst>
        </pc:spChg>
        <pc:spChg chg="add del mod">
          <ac:chgData name="B HARI CHARAN GOUD" userId="e4e86a7c62a2fd85" providerId="LiveId" clId="{78030C61-B84B-4921-9440-02712C579780}" dt="2024-04-14T07:40:06.535" v="306"/>
          <ac:spMkLst>
            <pc:docMk/>
            <pc:sldMk cId="1840411980" sldId="263"/>
            <ac:spMk id="153" creationId="{42095D21-8837-4C37-8804-21FAA89172CB}"/>
          </ac:spMkLst>
        </pc:spChg>
        <pc:spChg chg="add mod">
          <ac:chgData name="B HARI CHARAN GOUD" userId="e4e86a7c62a2fd85" providerId="LiveId" clId="{78030C61-B84B-4921-9440-02712C579780}" dt="2024-04-14T14:52:06.093" v="346" actId="1076"/>
          <ac:spMkLst>
            <pc:docMk/>
            <pc:sldMk cId="1840411980" sldId="263"/>
            <ac:spMk id="154" creationId="{8168E051-E412-2884-B9AC-64CD69554B46}"/>
          </ac:spMkLst>
        </pc:spChg>
        <pc:spChg chg="add mod">
          <ac:chgData name="B HARI CHARAN GOUD" userId="e4e86a7c62a2fd85" providerId="LiveId" clId="{78030C61-B84B-4921-9440-02712C579780}" dt="2024-04-14T14:51:59.762" v="345" actId="1076"/>
          <ac:spMkLst>
            <pc:docMk/>
            <pc:sldMk cId="1840411980" sldId="263"/>
            <ac:spMk id="155" creationId="{2553B5AB-E3DF-F3D9-FE13-DD33B5959DAC}"/>
          </ac:spMkLst>
        </pc:spChg>
        <pc:spChg chg="add mod">
          <ac:chgData name="B HARI CHARAN GOUD" userId="e4e86a7c62a2fd85" providerId="LiveId" clId="{78030C61-B84B-4921-9440-02712C579780}" dt="2024-04-14T14:52:25.735" v="351" actId="1076"/>
          <ac:spMkLst>
            <pc:docMk/>
            <pc:sldMk cId="1840411980" sldId="263"/>
            <ac:spMk id="156" creationId="{0F149032-5EE6-FEB0-CBC2-7DBD47AE29ED}"/>
          </ac:spMkLst>
        </pc:spChg>
        <pc:picChg chg="add del mod">
          <ac:chgData name="B HARI CHARAN GOUD" userId="e4e86a7c62a2fd85" providerId="LiveId" clId="{78030C61-B84B-4921-9440-02712C579780}" dt="2024-04-14T07:38:49.356" v="285" actId="21"/>
          <ac:picMkLst>
            <pc:docMk/>
            <pc:sldMk cId="1840411980" sldId="263"/>
            <ac:picMk id="151" creationId="{CDC16890-C09B-8128-8BCA-C26373752B1F}"/>
          </ac:picMkLst>
        </pc:picChg>
        <pc:cxnChg chg="add del mod">
          <ac:chgData name="B HARI CHARAN GOUD" userId="e4e86a7c62a2fd85" providerId="LiveId" clId="{78030C61-B84B-4921-9440-02712C579780}" dt="2024-04-14T07:23:11.118" v="45" actId="21"/>
          <ac:cxnSpMkLst>
            <pc:docMk/>
            <pc:sldMk cId="1840411980" sldId="263"/>
            <ac:cxnSpMk id="18" creationId="{17DB2F11-95A2-8A26-8539-C7204292EB0B}"/>
          </ac:cxnSpMkLst>
        </pc:cxnChg>
        <pc:cxnChg chg="add del">
          <ac:chgData name="B HARI CHARAN GOUD" userId="e4e86a7c62a2fd85" providerId="LiveId" clId="{78030C61-B84B-4921-9440-02712C579780}" dt="2024-04-14T07:23:24.694" v="47" actId="21"/>
          <ac:cxnSpMkLst>
            <pc:docMk/>
            <pc:sldMk cId="1840411980" sldId="263"/>
            <ac:cxnSpMk id="20" creationId="{BE640D21-ADFF-284D-4621-09FD698822B0}"/>
          </ac:cxnSpMkLst>
        </pc:cxnChg>
        <pc:cxnChg chg="add mod">
          <ac:chgData name="B HARI CHARAN GOUD" userId="e4e86a7c62a2fd85" providerId="LiveId" clId="{78030C61-B84B-4921-9440-02712C579780}" dt="2024-04-14T07:25:18.880" v="71" actId="14100"/>
          <ac:cxnSpMkLst>
            <pc:docMk/>
            <pc:sldMk cId="1840411980" sldId="263"/>
            <ac:cxnSpMk id="22" creationId="{CF31ACD7-6CC8-547D-6647-5FA99A0CD6FE}"/>
          </ac:cxnSpMkLst>
        </pc:cxnChg>
        <pc:cxnChg chg="add mod">
          <ac:chgData name="B HARI CHARAN GOUD" userId="e4e86a7c62a2fd85" providerId="LiveId" clId="{78030C61-B84B-4921-9440-02712C579780}" dt="2024-04-14T07:26:50.148" v="89" actId="14100"/>
          <ac:cxnSpMkLst>
            <pc:docMk/>
            <pc:sldMk cId="1840411980" sldId="263"/>
            <ac:cxnSpMk id="25" creationId="{6192D1CD-5BCE-EC3D-D9A2-214785665913}"/>
          </ac:cxnSpMkLst>
        </pc:cxnChg>
        <pc:cxnChg chg="add mod">
          <ac:chgData name="B HARI CHARAN GOUD" userId="e4e86a7c62a2fd85" providerId="LiveId" clId="{78030C61-B84B-4921-9440-02712C579780}" dt="2024-04-14T07:25:25.660" v="73" actId="14100"/>
          <ac:cxnSpMkLst>
            <pc:docMk/>
            <pc:sldMk cId="1840411980" sldId="263"/>
            <ac:cxnSpMk id="26" creationId="{BBFB0309-969E-E65E-4D26-324C5A96C205}"/>
          </ac:cxnSpMkLst>
        </pc:cxnChg>
        <pc:cxnChg chg="add mod">
          <ac:chgData name="B HARI CHARAN GOUD" userId="e4e86a7c62a2fd85" providerId="LiveId" clId="{78030C61-B84B-4921-9440-02712C579780}" dt="2024-04-14T07:25:22.892" v="72" actId="14100"/>
          <ac:cxnSpMkLst>
            <pc:docMk/>
            <pc:sldMk cId="1840411980" sldId="263"/>
            <ac:cxnSpMk id="27" creationId="{A69341D5-6A66-1883-7177-CC513BCE195E}"/>
          </ac:cxnSpMkLst>
        </pc:cxnChg>
        <pc:cxnChg chg="add mod">
          <ac:chgData name="B HARI CHARAN GOUD" userId="e4e86a7c62a2fd85" providerId="LiveId" clId="{78030C61-B84B-4921-9440-02712C579780}" dt="2024-04-14T07:25:42.299" v="75" actId="14100"/>
          <ac:cxnSpMkLst>
            <pc:docMk/>
            <pc:sldMk cId="1840411980" sldId="263"/>
            <ac:cxnSpMk id="28" creationId="{3F7C4A52-1462-C14B-B4EB-79C17941D9C1}"/>
          </ac:cxnSpMkLst>
        </pc:cxnChg>
        <pc:cxnChg chg="add mod">
          <ac:chgData name="B HARI CHARAN GOUD" userId="e4e86a7c62a2fd85" providerId="LiveId" clId="{78030C61-B84B-4921-9440-02712C579780}" dt="2024-04-14T07:26:01.899" v="79" actId="14100"/>
          <ac:cxnSpMkLst>
            <pc:docMk/>
            <pc:sldMk cId="1840411980" sldId="263"/>
            <ac:cxnSpMk id="29" creationId="{936836BE-8030-5F5B-D43B-CD78FDE07C0D}"/>
          </ac:cxnSpMkLst>
        </pc:cxnChg>
        <pc:cxnChg chg="add mod">
          <ac:chgData name="B HARI CHARAN GOUD" userId="e4e86a7c62a2fd85" providerId="LiveId" clId="{78030C61-B84B-4921-9440-02712C579780}" dt="2024-04-14T07:26:28.593" v="85" actId="14100"/>
          <ac:cxnSpMkLst>
            <pc:docMk/>
            <pc:sldMk cId="1840411980" sldId="263"/>
            <ac:cxnSpMk id="30" creationId="{02DD7CAA-1099-1BE5-C068-EA9342710557}"/>
          </ac:cxnSpMkLst>
        </pc:cxnChg>
        <pc:cxnChg chg="add mod">
          <ac:chgData name="B HARI CHARAN GOUD" userId="e4e86a7c62a2fd85" providerId="LiveId" clId="{78030C61-B84B-4921-9440-02712C579780}" dt="2024-04-14T07:26:41.029" v="88" actId="14100"/>
          <ac:cxnSpMkLst>
            <pc:docMk/>
            <pc:sldMk cId="1840411980" sldId="263"/>
            <ac:cxnSpMk id="31" creationId="{23E5C965-98E0-C0B5-E7A3-DD54583E3946}"/>
          </ac:cxnSpMkLst>
        </pc:cxnChg>
        <pc:cxnChg chg="add mod">
          <ac:chgData name="B HARI CHARAN GOUD" userId="e4e86a7c62a2fd85" providerId="LiveId" clId="{78030C61-B84B-4921-9440-02712C579780}" dt="2024-04-14T07:26:16.805" v="82" actId="14100"/>
          <ac:cxnSpMkLst>
            <pc:docMk/>
            <pc:sldMk cId="1840411980" sldId="263"/>
            <ac:cxnSpMk id="32" creationId="{460BCB78-922E-367C-340A-384479327334}"/>
          </ac:cxnSpMkLst>
        </pc:cxnChg>
        <pc:cxnChg chg="add mod">
          <ac:chgData name="B HARI CHARAN GOUD" userId="e4e86a7c62a2fd85" providerId="LiveId" clId="{78030C61-B84B-4921-9440-02712C579780}" dt="2024-04-14T07:29:30.945" v="134" actId="14100"/>
          <ac:cxnSpMkLst>
            <pc:docMk/>
            <pc:sldMk cId="1840411980" sldId="263"/>
            <ac:cxnSpMk id="55" creationId="{2081F0FE-7E67-A69B-0EB5-4536C160D918}"/>
          </ac:cxnSpMkLst>
        </pc:cxnChg>
        <pc:cxnChg chg="add mod">
          <ac:chgData name="B HARI CHARAN GOUD" userId="e4e86a7c62a2fd85" providerId="LiveId" clId="{78030C61-B84B-4921-9440-02712C579780}" dt="2024-04-14T07:29:47.831" v="138" actId="14100"/>
          <ac:cxnSpMkLst>
            <pc:docMk/>
            <pc:sldMk cId="1840411980" sldId="263"/>
            <ac:cxnSpMk id="56" creationId="{8D4C5662-52A9-5C7E-E4B3-5B07B53243C8}"/>
          </ac:cxnSpMkLst>
        </pc:cxnChg>
        <pc:cxnChg chg="add mod">
          <ac:chgData name="B HARI CHARAN GOUD" userId="e4e86a7c62a2fd85" providerId="LiveId" clId="{78030C61-B84B-4921-9440-02712C579780}" dt="2024-04-14T07:30:54.347" v="159" actId="14100"/>
          <ac:cxnSpMkLst>
            <pc:docMk/>
            <pc:sldMk cId="1840411980" sldId="263"/>
            <ac:cxnSpMk id="58" creationId="{B77BC63F-CEC7-9101-0827-DF2D6FA6A293}"/>
          </ac:cxnSpMkLst>
        </pc:cxnChg>
        <pc:cxnChg chg="add mod">
          <ac:chgData name="B HARI CHARAN GOUD" userId="e4e86a7c62a2fd85" providerId="LiveId" clId="{78030C61-B84B-4921-9440-02712C579780}" dt="2024-04-14T07:30:46.344" v="156" actId="14100"/>
          <ac:cxnSpMkLst>
            <pc:docMk/>
            <pc:sldMk cId="1840411980" sldId="263"/>
            <ac:cxnSpMk id="59" creationId="{143B0100-CCAA-23BC-31CD-D6A24AB90669}"/>
          </ac:cxnSpMkLst>
        </pc:cxnChg>
        <pc:cxnChg chg="add mod">
          <ac:chgData name="B HARI CHARAN GOUD" userId="e4e86a7c62a2fd85" providerId="LiveId" clId="{78030C61-B84B-4921-9440-02712C579780}" dt="2024-04-14T07:30:26.681" v="150" actId="14100"/>
          <ac:cxnSpMkLst>
            <pc:docMk/>
            <pc:sldMk cId="1840411980" sldId="263"/>
            <ac:cxnSpMk id="60" creationId="{F97CB1D8-E788-9F92-6B7E-527C750FEBC3}"/>
          </ac:cxnSpMkLst>
        </pc:cxnChg>
        <pc:cxnChg chg="add mod">
          <ac:chgData name="B HARI CHARAN GOUD" userId="e4e86a7c62a2fd85" providerId="LiveId" clId="{78030C61-B84B-4921-9440-02712C579780}" dt="2024-04-14T07:30:38.584" v="153" actId="14100"/>
          <ac:cxnSpMkLst>
            <pc:docMk/>
            <pc:sldMk cId="1840411980" sldId="263"/>
            <ac:cxnSpMk id="61" creationId="{3C10B603-9C11-7A02-C04A-701CB5FB4B67}"/>
          </ac:cxnSpMkLst>
        </pc:cxnChg>
        <pc:cxnChg chg="add mod">
          <ac:chgData name="B HARI CHARAN GOUD" userId="e4e86a7c62a2fd85" providerId="LiveId" clId="{78030C61-B84B-4921-9440-02712C579780}" dt="2024-04-14T07:31:14.692" v="165" actId="14100"/>
          <ac:cxnSpMkLst>
            <pc:docMk/>
            <pc:sldMk cId="1840411980" sldId="263"/>
            <ac:cxnSpMk id="62" creationId="{8A4A80FF-6FF9-2EF6-E643-4572DCB038A2}"/>
          </ac:cxnSpMkLst>
        </pc:cxnChg>
        <pc:cxnChg chg="add mod">
          <ac:chgData name="B HARI CHARAN GOUD" userId="e4e86a7c62a2fd85" providerId="LiveId" clId="{78030C61-B84B-4921-9440-02712C579780}" dt="2024-04-14T07:30:05.267" v="143" actId="14100"/>
          <ac:cxnSpMkLst>
            <pc:docMk/>
            <pc:sldMk cId="1840411980" sldId="263"/>
            <ac:cxnSpMk id="63" creationId="{4FBCB1FD-3B33-310C-5114-B016976F4ACF}"/>
          </ac:cxnSpMkLst>
        </pc:cxnChg>
        <pc:cxnChg chg="add mod">
          <ac:chgData name="B HARI CHARAN GOUD" userId="e4e86a7c62a2fd85" providerId="LiveId" clId="{78030C61-B84B-4921-9440-02712C579780}" dt="2024-04-14T07:29:18.202" v="131" actId="14100"/>
          <ac:cxnSpMkLst>
            <pc:docMk/>
            <pc:sldMk cId="1840411980" sldId="263"/>
            <ac:cxnSpMk id="64" creationId="{EE3636AD-EB85-44E0-DFDA-F779CB9D5EB2}"/>
          </ac:cxnSpMkLst>
        </pc:cxnChg>
        <pc:cxnChg chg="add mod">
          <ac:chgData name="B HARI CHARAN GOUD" userId="e4e86a7c62a2fd85" providerId="LiveId" clId="{78030C61-B84B-4921-9440-02712C579780}" dt="2024-04-14T07:31:02.877" v="162" actId="14100"/>
          <ac:cxnSpMkLst>
            <pc:docMk/>
            <pc:sldMk cId="1840411980" sldId="263"/>
            <ac:cxnSpMk id="65" creationId="{88A7DCF5-2084-4AD6-FDBE-F426023D878E}"/>
          </ac:cxnSpMkLst>
        </pc:cxnChg>
        <pc:cxnChg chg="add mod">
          <ac:chgData name="B HARI CHARAN GOUD" userId="e4e86a7c62a2fd85" providerId="LiveId" clId="{78030C61-B84B-4921-9440-02712C579780}" dt="2024-04-14T07:31:34.138" v="171" actId="14100"/>
          <ac:cxnSpMkLst>
            <pc:docMk/>
            <pc:sldMk cId="1840411980" sldId="263"/>
            <ac:cxnSpMk id="66" creationId="{BD082106-9C52-A5C3-2C0E-55BACA2CE6F7}"/>
          </ac:cxnSpMkLst>
        </pc:cxnChg>
        <pc:cxnChg chg="add mod">
          <ac:chgData name="B HARI CHARAN GOUD" userId="e4e86a7c62a2fd85" providerId="LiveId" clId="{78030C61-B84B-4921-9440-02712C579780}" dt="2024-04-14T07:29:57.746" v="140" actId="14100"/>
          <ac:cxnSpMkLst>
            <pc:docMk/>
            <pc:sldMk cId="1840411980" sldId="263"/>
            <ac:cxnSpMk id="67" creationId="{68D23B23-118C-9C34-A4AF-8D0B172D0387}"/>
          </ac:cxnSpMkLst>
        </pc:cxnChg>
        <pc:cxnChg chg="add mod">
          <ac:chgData name="B HARI CHARAN GOUD" userId="e4e86a7c62a2fd85" providerId="LiveId" clId="{78030C61-B84B-4921-9440-02712C579780}" dt="2024-04-14T07:31:23.932" v="167" actId="14100"/>
          <ac:cxnSpMkLst>
            <pc:docMk/>
            <pc:sldMk cId="1840411980" sldId="263"/>
            <ac:cxnSpMk id="68" creationId="{16CA9633-54AD-2898-537C-CB9442D26EE0}"/>
          </ac:cxnSpMkLst>
        </pc:cxnChg>
        <pc:cxnChg chg="add mod">
          <ac:chgData name="B HARI CHARAN GOUD" userId="e4e86a7c62a2fd85" providerId="LiveId" clId="{78030C61-B84B-4921-9440-02712C579780}" dt="2024-04-14T07:30:17.434" v="147" actId="14100"/>
          <ac:cxnSpMkLst>
            <pc:docMk/>
            <pc:sldMk cId="1840411980" sldId="263"/>
            <ac:cxnSpMk id="69" creationId="{B593B657-12ED-C870-1F3F-E9814E675BFD}"/>
          </ac:cxnSpMkLst>
        </pc:cxnChg>
        <pc:cxnChg chg="add mod">
          <ac:chgData name="B HARI CHARAN GOUD" userId="e4e86a7c62a2fd85" providerId="LiveId" clId="{78030C61-B84B-4921-9440-02712C579780}" dt="2024-04-14T07:31:51.963" v="177" actId="14100"/>
          <ac:cxnSpMkLst>
            <pc:docMk/>
            <pc:sldMk cId="1840411980" sldId="263"/>
            <ac:cxnSpMk id="70" creationId="{70C9DC5F-939D-B7CE-98A7-6264404EC5D2}"/>
          </ac:cxnSpMkLst>
        </pc:cxnChg>
        <pc:cxnChg chg="add mod">
          <ac:chgData name="B HARI CHARAN GOUD" userId="e4e86a7c62a2fd85" providerId="LiveId" clId="{78030C61-B84B-4921-9440-02712C579780}" dt="2024-04-14T07:32:23.068" v="185" actId="14100"/>
          <ac:cxnSpMkLst>
            <pc:docMk/>
            <pc:sldMk cId="1840411980" sldId="263"/>
            <ac:cxnSpMk id="71" creationId="{75C49BA8-E302-F5E6-134D-559FB2B6957E}"/>
          </ac:cxnSpMkLst>
        </pc:cxnChg>
        <pc:cxnChg chg="add mod">
          <ac:chgData name="B HARI CHARAN GOUD" userId="e4e86a7c62a2fd85" providerId="LiveId" clId="{78030C61-B84B-4921-9440-02712C579780}" dt="2024-04-14T07:33:18.688" v="213" actId="14100"/>
          <ac:cxnSpMkLst>
            <pc:docMk/>
            <pc:sldMk cId="1840411980" sldId="263"/>
            <ac:cxnSpMk id="72" creationId="{9D410531-53F0-B3DC-14F0-2F38663E8665}"/>
          </ac:cxnSpMkLst>
        </pc:cxnChg>
        <pc:cxnChg chg="add mod">
          <ac:chgData name="B HARI CHARAN GOUD" userId="e4e86a7c62a2fd85" providerId="LiveId" clId="{78030C61-B84B-4921-9440-02712C579780}" dt="2024-04-14T07:31:41.814" v="173" actId="14100"/>
          <ac:cxnSpMkLst>
            <pc:docMk/>
            <pc:sldMk cId="1840411980" sldId="263"/>
            <ac:cxnSpMk id="73" creationId="{DAD21850-D205-92D1-5C0E-868B4EADF78D}"/>
          </ac:cxnSpMkLst>
        </pc:cxnChg>
        <pc:cxnChg chg="add mod">
          <ac:chgData name="B HARI CHARAN GOUD" userId="e4e86a7c62a2fd85" providerId="LiveId" clId="{78030C61-B84B-4921-9440-02712C579780}" dt="2024-04-14T07:32:00.677" v="179" actId="14100"/>
          <ac:cxnSpMkLst>
            <pc:docMk/>
            <pc:sldMk cId="1840411980" sldId="263"/>
            <ac:cxnSpMk id="74" creationId="{BD0D2D78-9C8D-BF45-C747-1A0D253D8D80}"/>
          </ac:cxnSpMkLst>
        </pc:cxnChg>
        <pc:cxnChg chg="add mod">
          <ac:chgData name="B HARI CHARAN GOUD" userId="e4e86a7c62a2fd85" providerId="LiveId" clId="{78030C61-B84B-4921-9440-02712C579780}" dt="2024-04-14T07:32:14.433" v="182" actId="14100"/>
          <ac:cxnSpMkLst>
            <pc:docMk/>
            <pc:sldMk cId="1840411980" sldId="263"/>
            <ac:cxnSpMk id="75" creationId="{E58E6FCD-4075-78DC-1FF0-94CCEB95AF64}"/>
          </ac:cxnSpMkLst>
        </pc:cxnChg>
        <pc:cxnChg chg="add mod">
          <ac:chgData name="B HARI CHARAN GOUD" userId="e4e86a7c62a2fd85" providerId="LiveId" clId="{78030C61-B84B-4921-9440-02712C579780}" dt="2024-04-14T07:34:24.696" v="233" actId="14100"/>
          <ac:cxnSpMkLst>
            <pc:docMk/>
            <pc:sldMk cId="1840411980" sldId="263"/>
            <ac:cxnSpMk id="113" creationId="{1FE9EFA1-C4F2-60FC-220F-B71D5DDF9AB8}"/>
          </ac:cxnSpMkLst>
        </pc:cxnChg>
        <pc:cxnChg chg="add mod">
          <ac:chgData name="B HARI CHARAN GOUD" userId="e4e86a7c62a2fd85" providerId="LiveId" clId="{78030C61-B84B-4921-9440-02712C579780}" dt="2024-04-14T07:34:54.812" v="245" actId="14100"/>
          <ac:cxnSpMkLst>
            <pc:docMk/>
            <pc:sldMk cId="1840411980" sldId="263"/>
            <ac:cxnSpMk id="114" creationId="{E4EDA08F-0864-B05B-AF1C-E048C4B60313}"/>
          </ac:cxnSpMkLst>
        </pc:cxnChg>
        <pc:cxnChg chg="add mod">
          <ac:chgData name="B HARI CHARAN GOUD" userId="e4e86a7c62a2fd85" providerId="LiveId" clId="{78030C61-B84B-4921-9440-02712C579780}" dt="2024-04-14T07:34:47.022" v="242" actId="14100"/>
          <ac:cxnSpMkLst>
            <pc:docMk/>
            <pc:sldMk cId="1840411980" sldId="263"/>
            <ac:cxnSpMk id="115" creationId="{39F96367-08B0-A9B8-6F50-89739A18FF5F}"/>
          </ac:cxnSpMkLst>
        </pc:cxnChg>
        <pc:cxnChg chg="add mod">
          <ac:chgData name="B HARI CHARAN GOUD" userId="e4e86a7c62a2fd85" providerId="LiveId" clId="{78030C61-B84B-4921-9440-02712C579780}" dt="2024-04-14T07:34:16.947" v="230" actId="14100"/>
          <ac:cxnSpMkLst>
            <pc:docMk/>
            <pc:sldMk cId="1840411980" sldId="263"/>
            <ac:cxnSpMk id="116" creationId="{5DA101E8-69EF-8C06-13EA-E94E447080EA}"/>
          </ac:cxnSpMkLst>
        </pc:cxnChg>
        <pc:cxnChg chg="add mod">
          <ac:chgData name="B HARI CHARAN GOUD" userId="e4e86a7c62a2fd85" providerId="LiveId" clId="{78030C61-B84B-4921-9440-02712C579780}" dt="2024-04-14T07:33:58.002" v="224" actId="14100"/>
          <ac:cxnSpMkLst>
            <pc:docMk/>
            <pc:sldMk cId="1840411980" sldId="263"/>
            <ac:cxnSpMk id="117" creationId="{0596E30A-0FE5-F41F-28F2-3915D65DD99C}"/>
          </ac:cxnSpMkLst>
        </pc:cxnChg>
        <pc:cxnChg chg="add mod">
          <ac:chgData name="B HARI CHARAN GOUD" userId="e4e86a7c62a2fd85" providerId="LiveId" clId="{78030C61-B84B-4921-9440-02712C579780}" dt="2024-04-14T07:34:08.461" v="227" actId="14100"/>
          <ac:cxnSpMkLst>
            <pc:docMk/>
            <pc:sldMk cId="1840411980" sldId="263"/>
            <ac:cxnSpMk id="118" creationId="{3FF5AAC2-0411-59B0-E406-856EE1866856}"/>
          </ac:cxnSpMkLst>
        </pc:cxnChg>
        <pc:cxnChg chg="add mod">
          <ac:chgData name="B HARI CHARAN GOUD" userId="e4e86a7c62a2fd85" providerId="LiveId" clId="{78030C61-B84B-4921-9440-02712C579780}" dt="2024-04-14T07:34:31.619" v="236" actId="14100"/>
          <ac:cxnSpMkLst>
            <pc:docMk/>
            <pc:sldMk cId="1840411980" sldId="263"/>
            <ac:cxnSpMk id="119" creationId="{C485753C-D447-D503-F929-8450C674C3A6}"/>
          </ac:cxnSpMkLst>
        </pc:cxnChg>
        <pc:cxnChg chg="add mod">
          <ac:chgData name="B HARI CHARAN GOUD" userId="e4e86a7c62a2fd85" providerId="LiveId" clId="{78030C61-B84B-4921-9440-02712C579780}" dt="2024-04-14T07:34:39.712" v="239" actId="14100"/>
          <ac:cxnSpMkLst>
            <pc:docMk/>
            <pc:sldMk cId="1840411980" sldId="263"/>
            <ac:cxnSpMk id="120" creationId="{BD35491D-EB88-9DE4-26FF-D440FE75AF1E}"/>
          </ac:cxnSpMkLst>
        </pc:cxnChg>
        <pc:cxnChg chg="add mod">
          <ac:chgData name="B HARI CHARAN GOUD" userId="e4e86a7c62a2fd85" providerId="LiveId" clId="{78030C61-B84B-4921-9440-02712C579780}" dt="2024-04-14T07:33:28.985" v="216" actId="14100"/>
          <ac:cxnSpMkLst>
            <pc:docMk/>
            <pc:sldMk cId="1840411980" sldId="263"/>
            <ac:cxnSpMk id="121" creationId="{305CA331-1FAB-9922-720F-EF30B1762FA9}"/>
          </ac:cxnSpMkLst>
        </pc:cxnChg>
        <pc:cxnChg chg="add mod">
          <ac:chgData name="B HARI CHARAN GOUD" userId="e4e86a7c62a2fd85" providerId="LiveId" clId="{78030C61-B84B-4921-9440-02712C579780}" dt="2024-04-14T07:33:36.955" v="219" actId="14100"/>
          <ac:cxnSpMkLst>
            <pc:docMk/>
            <pc:sldMk cId="1840411980" sldId="263"/>
            <ac:cxnSpMk id="122" creationId="{03A1A1B2-DB90-14B8-F9B2-45362A62CE3F}"/>
          </ac:cxnSpMkLst>
        </pc:cxnChg>
        <pc:cxnChg chg="add mod">
          <ac:chgData name="B HARI CHARAN GOUD" userId="e4e86a7c62a2fd85" providerId="LiveId" clId="{78030C61-B84B-4921-9440-02712C579780}" dt="2024-04-14T07:33:47.204" v="221" actId="14100"/>
          <ac:cxnSpMkLst>
            <pc:docMk/>
            <pc:sldMk cId="1840411980" sldId="263"/>
            <ac:cxnSpMk id="123" creationId="{93E66A26-5578-E5EE-96E3-932241AC59F0}"/>
          </ac:cxnSpMkLst>
        </pc:cxnChg>
      </pc:sldChg>
      <pc:sldChg chg="addSp modSp new del mod">
        <pc:chgData name="B HARI CHARAN GOUD" userId="e4e86a7c62a2fd85" providerId="LiveId" clId="{78030C61-B84B-4921-9440-02712C579780}" dt="2024-04-16T09:46:12.853" v="3914" actId="2696"/>
        <pc:sldMkLst>
          <pc:docMk/>
          <pc:sldMk cId="979835548" sldId="264"/>
        </pc:sldMkLst>
        <pc:spChg chg="add mod">
          <ac:chgData name="B HARI CHARAN GOUD" userId="e4e86a7c62a2fd85" providerId="LiveId" clId="{78030C61-B84B-4921-9440-02712C579780}" dt="2024-04-14T14:53:04.548" v="355"/>
          <ac:spMkLst>
            <pc:docMk/>
            <pc:sldMk cId="979835548" sldId="264"/>
            <ac:spMk id="2" creationId="{A0066D42-559B-2F0A-6F66-3DFF2422B955}"/>
          </ac:spMkLst>
        </pc:spChg>
        <pc:spChg chg="add mod">
          <ac:chgData name="B HARI CHARAN GOUD" userId="e4e86a7c62a2fd85" providerId="LiveId" clId="{78030C61-B84B-4921-9440-02712C579780}" dt="2024-04-14T14:53:04.548" v="355"/>
          <ac:spMkLst>
            <pc:docMk/>
            <pc:sldMk cId="979835548" sldId="264"/>
            <ac:spMk id="3" creationId="{9560FEF6-9AA8-227B-36BF-1C46522467D7}"/>
          </ac:spMkLst>
        </pc:spChg>
        <pc:spChg chg="add mod">
          <ac:chgData name="B HARI CHARAN GOUD" userId="e4e86a7c62a2fd85" providerId="LiveId" clId="{78030C61-B84B-4921-9440-02712C579780}" dt="2024-04-14T14:53:04.548" v="355"/>
          <ac:spMkLst>
            <pc:docMk/>
            <pc:sldMk cId="979835548" sldId="264"/>
            <ac:spMk id="4" creationId="{1A4467CF-83FA-A5BA-1AB6-D0AAB06CC0F3}"/>
          </ac:spMkLst>
        </pc:spChg>
        <pc:spChg chg="add mod">
          <ac:chgData name="B HARI CHARAN GOUD" userId="e4e86a7c62a2fd85" providerId="LiveId" clId="{78030C61-B84B-4921-9440-02712C579780}" dt="2024-04-14T14:53:04.548" v="355"/>
          <ac:spMkLst>
            <pc:docMk/>
            <pc:sldMk cId="979835548" sldId="264"/>
            <ac:spMk id="5" creationId="{FAD79D3F-446C-2479-3E8C-00B2C9CAFAD2}"/>
          </ac:spMkLst>
        </pc:spChg>
        <pc:spChg chg="add mod">
          <ac:chgData name="B HARI CHARAN GOUD" userId="e4e86a7c62a2fd85" providerId="LiveId" clId="{78030C61-B84B-4921-9440-02712C579780}" dt="2024-04-14T14:53:04.548" v="355"/>
          <ac:spMkLst>
            <pc:docMk/>
            <pc:sldMk cId="979835548" sldId="264"/>
            <ac:spMk id="6" creationId="{AEDEE1CD-932B-92F8-21EB-BECEEB321BD3}"/>
          </ac:spMkLst>
        </pc:spChg>
        <pc:spChg chg="add mod">
          <ac:chgData name="B HARI CHARAN GOUD" userId="e4e86a7c62a2fd85" providerId="LiveId" clId="{78030C61-B84B-4921-9440-02712C579780}" dt="2024-04-14T14:53:04.548" v="355"/>
          <ac:spMkLst>
            <pc:docMk/>
            <pc:sldMk cId="979835548" sldId="264"/>
            <ac:spMk id="7" creationId="{69851C70-3739-A186-6789-1B3C2C087924}"/>
          </ac:spMkLst>
        </pc:spChg>
        <pc:spChg chg="add mod">
          <ac:chgData name="B HARI CHARAN GOUD" userId="e4e86a7c62a2fd85" providerId="LiveId" clId="{78030C61-B84B-4921-9440-02712C579780}" dt="2024-04-14T14:53:04.548" v="355"/>
          <ac:spMkLst>
            <pc:docMk/>
            <pc:sldMk cId="979835548" sldId="264"/>
            <ac:spMk id="8" creationId="{2A11720F-722E-A987-1547-7F8F31A45DF6}"/>
          </ac:spMkLst>
        </pc:spChg>
        <pc:spChg chg="add mod">
          <ac:chgData name="B HARI CHARAN GOUD" userId="e4e86a7c62a2fd85" providerId="LiveId" clId="{78030C61-B84B-4921-9440-02712C579780}" dt="2024-04-14T14:53:04.548" v="355"/>
          <ac:spMkLst>
            <pc:docMk/>
            <pc:sldMk cId="979835548" sldId="264"/>
            <ac:spMk id="9" creationId="{3F209769-84A8-B9E4-A43F-6FB0924840C9}"/>
          </ac:spMkLst>
        </pc:spChg>
        <pc:spChg chg="add mod">
          <ac:chgData name="B HARI CHARAN GOUD" userId="e4e86a7c62a2fd85" providerId="LiveId" clId="{78030C61-B84B-4921-9440-02712C579780}" dt="2024-04-14T14:53:04.548" v="355"/>
          <ac:spMkLst>
            <pc:docMk/>
            <pc:sldMk cId="979835548" sldId="264"/>
            <ac:spMk id="10" creationId="{753E9A39-4493-6842-0638-C8F23DC194F8}"/>
          </ac:spMkLst>
        </pc:spChg>
        <pc:spChg chg="add mod">
          <ac:chgData name="B HARI CHARAN GOUD" userId="e4e86a7c62a2fd85" providerId="LiveId" clId="{78030C61-B84B-4921-9440-02712C579780}" dt="2024-04-14T14:53:04.548" v="355"/>
          <ac:spMkLst>
            <pc:docMk/>
            <pc:sldMk cId="979835548" sldId="264"/>
            <ac:spMk id="11" creationId="{F5AFAC7C-FFAB-58B1-BD66-47FCB2D452B1}"/>
          </ac:spMkLst>
        </pc:spChg>
        <pc:spChg chg="add mod">
          <ac:chgData name="B HARI CHARAN GOUD" userId="e4e86a7c62a2fd85" providerId="LiveId" clId="{78030C61-B84B-4921-9440-02712C579780}" dt="2024-04-14T14:53:04.548" v="355"/>
          <ac:spMkLst>
            <pc:docMk/>
            <pc:sldMk cId="979835548" sldId="264"/>
            <ac:spMk id="12" creationId="{E6068BF1-350B-D8DA-8553-094640B16D35}"/>
          </ac:spMkLst>
        </pc:spChg>
        <pc:spChg chg="add mod">
          <ac:chgData name="B HARI CHARAN GOUD" userId="e4e86a7c62a2fd85" providerId="LiveId" clId="{78030C61-B84B-4921-9440-02712C579780}" dt="2024-04-14T14:53:04.548" v="355"/>
          <ac:spMkLst>
            <pc:docMk/>
            <pc:sldMk cId="979835548" sldId="264"/>
            <ac:spMk id="13" creationId="{52D4F6DF-B69F-D844-271C-7F26DE7EC451}"/>
          </ac:spMkLst>
        </pc:spChg>
        <pc:spChg chg="add mod">
          <ac:chgData name="B HARI CHARAN GOUD" userId="e4e86a7c62a2fd85" providerId="LiveId" clId="{78030C61-B84B-4921-9440-02712C579780}" dt="2024-04-14T14:53:04.548" v="355"/>
          <ac:spMkLst>
            <pc:docMk/>
            <pc:sldMk cId="979835548" sldId="264"/>
            <ac:spMk id="14" creationId="{52006589-4845-0DAF-AC40-582A10965BF1}"/>
          </ac:spMkLst>
        </pc:spChg>
        <pc:spChg chg="add mod">
          <ac:chgData name="B HARI CHARAN GOUD" userId="e4e86a7c62a2fd85" providerId="LiveId" clId="{78030C61-B84B-4921-9440-02712C579780}" dt="2024-04-14T14:53:04.548" v="355"/>
          <ac:spMkLst>
            <pc:docMk/>
            <pc:sldMk cId="979835548" sldId="264"/>
            <ac:spMk id="15" creationId="{8D59F4FF-F047-1C37-EC2E-1D5BBE28E897}"/>
          </ac:spMkLst>
        </pc:spChg>
        <pc:spChg chg="add mod">
          <ac:chgData name="B HARI CHARAN GOUD" userId="e4e86a7c62a2fd85" providerId="LiveId" clId="{78030C61-B84B-4921-9440-02712C579780}" dt="2024-04-14T14:53:04.548" v="355"/>
          <ac:spMkLst>
            <pc:docMk/>
            <pc:sldMk cId="979835548" sldId="264"/>
            <ac:spMk id="56" creationId="{D63BDDD5-2222-1412-0716-004CF9D81A43}"/>
          </ac:spMkLst>
        </pc:spChg>
        <pc:spChg chg="add mod">
          <ac:chgData name="B HARI CHARAN GOUD" userId="e4e86a7c62a2fd85" providerId="LiveId" clId="{78030C61-B84B-4921-9440-02712C579780}" dt="2024-04-14T14:53:04.548" v="355"/>
          <ac:spMkLst>
            <pc:docMk/>
            <pc:sldMk cId="979835548" sldId="264"/>
            <ac:spMk id="57" creationId="{F81A4462-6459-FDCA-FBDF-62927989C3B7}"/>
          </ac:spMkLst>
        </pc:spChg>
        <pc:spChg chg="add mod">
          <ac:chgData name="B HARI CHARAN GOUD" userId="e4e86a7c62a2fd85" providerId="LiveId" clId="{78030C61-B84B-4921-9440-02712C579780}" dt="2024-04-14T14:53:04.548" v="355"/>
          <ac:spMkLst>
            <pc:docMk/>
            <pc:sldMk cId="979835548" sldId="264"/>
            <ac:spMk id="58" creationId="{48FB0B89-0A27-9114-B18A-9663958629C0}"/>
          </ac:spMkLst>
        </pc:spChg>
        <pc:spChg chg="add mod">
          <ac:chgData name="B HARI CHARAN GOUD" userId="e4e86a7c62a2fd85" providerId="LiveId" clId="{78030C61-B84B-4921-9440-02712C579780}" dt="2024-04-14T14:53:04.548" v="355"/>
          <ac:spMkLst>
            <pc:docMk/>
            <pc:sldMk cId="979835548" sldId="264"/>
            <ac:spMk id="59" creationId="{E9A84685-F34F-4B04-A8AE-79F776DEF76B}"/>
          </ac:spMkLst>
        </pc:spChg>
        <pc:spChg chg="add mod">
          <ac:chgData name="B HARI CHARAN GOUD" userId="e4e86a7c62a2fd85" providerId="LiveId" clId="{78030C61-B84B-4921-9440-02712C579780}" dt="2024-04-14T14:53:04.548" v="355"/>
          <ac:spMkLst>
            <pc:docMk/>
            <pc:sldMk cId="979835548" sldId="264"/>
            <ac:spMk id="60" creationId="{13678698-FC81-49E8-B96B-D518648748FC}"/>
          </ac:spMkLst>
        </pc:spChg>
        <pc:picChg chg="add mod">
          <ac:chgData name="B HARI CHARAN GOUD" userId="e4e86a7c62a2fd85" providerId="LiveId" clId="{78030C61-B84B-4921-9440-02712C579780}" dt="2024-04-16T09:37:31.909" v="3861" actId="1076"/>
          <ac:picMkLst>
            <pc:docMk/>
            <pc:sldMk cId="979835548" sldId="264"/>
            <ac:picMk id="61" creationId="{A4162439-7AD7-7745-61EC-6A27ECC4C34B}"/>
          </ac:picMkLst>
        </pc:picChg>
        <pc:cxnChg chg="add mod">
          <ac:chgData name="B HARI CHARAN GOUD" userId="e4e86a7c62a2fd85" providerId="LiveId" clId="{78030C61-B84B-4921-9440-02712C579780}" dt="2024-04-14T14:53:04.548" v="355"/>
          <ac:cxnSpMkLst>
            <pc:docMk/>
            <pc:sldMk cId="979835548" sldId="264"/>
            <ac:cxnSpMk id="16" creationId="{0DAAB951-DFD1-CC19-6676-496F548FD278}"/>
          </ac:cxnSpMkLst>
        </pc:cxnChg>
        <pc:cxnChg chg="add mod">
          <ac:chgData name="B HARI CHARAN GOUD" userId="e4e86a7c62a2fd85" providerId="LiveId" clId="{78030C61-B84B-4921-9440-02712C579780}" dt="2024-04-14T14:53:04.548" v="355"/>
          <ac:cxnSpMkLst>
            <pc:docMk/>
            <pc:sldMk cId="979835548" sldId="264"/>
            <ac:cxnSpMk id="17" creationId="{30F6932E-EA0D-4A4F-FAB4-30804E3D271A}"/>
          </ac:cxnSpMkLst>
        </pc:cxnChg>
        <pc:cxnChg chg="add mod">
          <ac:chgData name="B HARI CHARAN GOUD" userId="e4e86a7c62a2fd85" providerId="LiveId" clId="{78030C61-B84B-4921-9440-02712C579780}" dt="2024-04-14T14:53:04.548" v="355"/>
          <ac:cxnSpMkLst>
            <pc:docMk/>
            <pc:sldMk cId="979835548" sldId="264"/>
            <ac:cxnSpMk id="18" creationId="{BD4E1EAF-5545-637B-FCD5-7FCB9E43C586}"/>
          </ac:cxnSpMkLst>
        </pc:cxnChg>
        <pc:cxnChg chg="add mod">
          <ac:chgData name="B HARI CHARAN GOUD" userId="e4e86a7c62a2fd85" providerId="LiveId" clId="{78030C61-B84B-4921-9440-02712C579780}" dt="2024-04-14T14:53:04.548" v="355"/>
          <ac:cxnSpMkLst>
            <pc:docMk/>
            <pc:sldMk cId="979835548" sldId="264"/>
            <ac:cxnSpMk id="19" creationId="{1971308F-8DDA-B301-7606-3605C345DC30}"/>
          </ac:cxnSpMkLst>
        </pc:cxnChg>
        <pc:cxnChg chg="add mod">
          <ac:chgData name="B HARI CHARAN GOUD" userId="e4e86a7c62a2fd85" providerId="LiveId" clId="{78030C61-B84B-4921-9440-02712C579780}" dt="2024-04-14T14:53:04.548" v="355"/>
          <ac:cxnSpMkLst>
            <pc:docMk/>
            <pc:sldMk cId="979835548" sldId="264"/>
            <ac:cxnSpMk id="20" creationId="{5A8739E1-AE77-9D9D-2CA9-D187767BD89A}"/>
          </ac:cxnSpMkLst>
        </pc:cxnChg>
        <pc:cxnChg chg="add mod">
          <ac:chgData name="B HARI CHARAN GOUD" userId="e4e86a7c62a2fd85" providerId="LiveId" clId="{78030C61-B84B-4921-9440-02712C579780}" dt="2024-04-14T14:53:04.548" v="355"/>
          <ac:cxnSpMkLst>
            <pc:docMk/>
            <pc:sldMk cId="979835548" sldId="264"/>
            <ac:cxnSpMk id="21" creationId="{DA46BDD6-0EF4-0C4C-4A01-23F1430306D4}"/>
          </ac:cxnSpMkLst>
        </pc:cxnChg>
        <pc:cxnChg chg="add mod">
          <ac:chgData name="B HARI CHARAN GOUD" userId="e4e86a7c62a2fd85" providerId="LiveId" clId="{78030C61-B84B-4921-9440-02712C579780}" dt="2024-04-14T14:53:04.548" v="355"/>
          <ac:cxnSpMkLst>
            <pc:docMk/>
            <pc:sldMk cId="979835548" sldId="264"/>
            <ac:cxnSpMk id="22" creationId="{594CB719-D9E4-0759-59C0-4A7A6B45294B}"/>
          </ac:cxnSpMkLst>
        </pc:cxnChg>
        <pc:cxnChg chg="add mod">
          <ac:chgData name="B HARI CHARAN GOUD" userId="e4e86a7c62a2fd85" providerId="LiveId" clId="{78030C61-B84B-4921-9440-02712C579780}" dt="2024-04-14T14:53:04.548" v="355"/>
          <ac:cxnSpMkLst>
            <pc:docMk/>
            <pc:sldMk cId="979835548" sldId="264"/>
            <ac:cxnSpMk id="23" creationId="{672305DD-AD4C-1576-9B1A-82E56DF1DC9A}"/>
          </ac:cxnSpMkLst>
        </pc:cxnChg>
        <pc:cxnChg chg="add mod">
          <ac:chgData name="B HARI CHARAN GOUD" userId="e4e86a7c62a2fd85" providerId="LiveId" clId="{78030C61-B84B-4921-9440-02712C579780}" dt="2024-04-14T14:53:04.548" v="355"/>
          <ac:cxnSpMkLst>
            <pc:docMk/>
            <pc:sldMk cId="979835548" sldId="264"/>
            <ac:cxnSpMk id="24" creationId="{D0A4D828-CE6E-6174-92D5-BB0A92E71C97}"/>
          </ac:cxnSpMkLst>
        </pc:cxnChg>
        <pc:cxnChg chg="add mod">
          <ac:chgData name="B HARI CHARAN GOUD" userId="e4e86a7c62a2fd85" providerId="LiveId" clId="{78030C61-B84B-4921-9440-02712C579780}" dt="2024-04-14T14:53:04.548" v="355"/>
          <ac:cxnSpMkLst>
            <pc:docMk/>
            <pc:sldMk cId="979835548" sldId="264"/>
            <ac:cxnSpMk id="25" creationId="{5FB3F2A6-2A03-73E4-7A3A-01E2C2B44C92}"/>
          </ac:cxnSpMkLst>
        </pc:cxnChg>
        <pc:cxnChg chg="add mod">
          <ac:chgData name="B HARI CHARAN GOUD" userId="e4e86a7c62a2fd85" providerId="LiveId" clId="{78030C61-B84B-4921-9440-02712C579780}" dt="2024-04-14T14:53:04.548" v="355"/>
          <ac:cxnSpMkLst>
            <pc:docMk/>
            <pc:sldMk cId="979835548" sldId="264"/>
            <ac:cxnSpMk id="26" creationId="{2445BC0A-7728-04A9-C7AD-342395CD215B}"/>
          </ac:cxnSpMkLst>
        </pc:cxnChg>
        <pc:cxnChg chg="add mod">
          <ac:chgData name="B HARI CHARAN GOUD" userId="e4e86a7c62a2fd85" providerId="LiveId" clId="{78030C61-B84B-4921-9440-02712C579780}" dt="2024-04-14T14:53:04.548" v="355"/>
          <ac:cxnSpMkLst>
            <pc:docMk/>
            <pc:sldMk cId="979835548" sldId="264"/>
            <ac:cxnSpMk id="27" creationId="{DA032C93-26D8-75FD-92AF-2870A4D26367}"/>
          </ac:cxnSpMkLst>
        </pc:cxnChg>
        <pc:cxnChg chg="add mod">
          <ac:chgData name="B HARI CHARAN GOUD" userId="e4e86a7c62a2fd85" providerId="LiveId" clId="{78030C61-B84B-4921-9440-02712C579780}" dt="2024-04-14T14:53:04.548" v="355"/>
          <ac:cxnSpMkLst>
            <pc:docMk/>
            <pc:sldMk cId="979835548" sldId="264"/>
            <ac:cxnSpMk id="28" creationId="{6B1CD46D-8A61-2B71-D2D2-D5FF40A7FA15}"/>
          </ac:cxnSpMkLst>
        </pc:cxnChg>
        <pc:cxnChg chg="add mod">
          <ac:chgData name="B HARI CHARAN GOUD" userId="e4e86a7c62a2fd85" providerId="LiveId" clId="{78030C61-B84B-4921-9440-02712C579780}" dt="2024-04-14T14:53:04.548" v="355"/>
          <ac:cxnSpMkLst>
            <pc:docMk/>
            <pc:sldMk cId="979835548" sldId="264"/>
            <ac:cxnSpMk id="29" creationId="{88335916-2E54-8246-BC0A-40CF3A76AA5F}"/>
          </ac:cxnSpMkLst>
        </pc:cxnChg>
        <pc:cxnChg chg="add mod">
          <ac:chgData name="B HARI CHARAN GOUD" userId="e4e86a7c62a2fd85" providerId="LiveId" clId="{78030C61-B84B-4921-9440-02712C579780}" dt="2024-04-14T14:53:04.548" v="355"/>
          <ac:cxnSpMkLst>
            <pc:docMk/>
            <pc:sldMk cId="979835548" sldId="264"/>
            <ac:cxnSpMk id="30" creationId="{554BEFFA-C6C0-A6BA-C8AA-3C6D22950286}"/>
          </ac:cxnSpMkLst>
        </pc:cxnChg>
        <pc:cxnChg chg="add mod">
          <ac:chgData name="B HARI CHARAN GOUD" userId="e4e86a7c62a2fd85" providerId="LiveId" clId="{78030C61-B84B-4921-9440-02712C579780}" dt="2024-04-14T14:53:04.548" v="355"/>
          <ac:cxnSpMkLst>
            <pc:docMk/>
            <pc:sldMk cId="979835548" sldId="264"/>
            <ac:cxnSpMk id="31" creationId="{773F9D34-0E95-04FF-D074-D61EE59C8647}"/>
          </ac:cxnSpMkLst>
        </pc:cxnChg>
        <pc:cxnChg chg="add mod">
          <ac:chgData name="B HARI CHARAN GOUD" userId="e4e86a7c62a2fd85" providerId="LiveId" clId="{78030C61-B84B-4921-9440-02712C579780}" dt="2024-04-14T14:53:04.548" v="355"/>
          <ac:cxnSpMkLst>
            <pc:docMk/>
            <pc:sldMk cId="979835548" sldId="264"/>
            <ac:cxnSpMk id="32" creationId="{967B654A-FE7C-2775-71BC-EAD9658B948B}"/>
          </ac:cxnSpMkLst>
        </pc:cxnChg>
        <pc:cxnChg chg="add mod">
          <ac:chgData name="B HARI CHARAN GOUD" userId="e4e86a7c62a2fd85" providerId="LiveId" clId="{78030C61-B84B-4921-9440-02712C579780}" dt="2024-04-14T14:53:04.548" v="355"/>
          <ac:cxnSpMkLst>
            <pc:docMk/>
            <pc:sldMk cId="979835548" sldId="264"/>
            <ac:cxnSpMk id="33" creationId="{6BC8FCB4-E660-D40B-C8DA-D73CBD9E8A73}"/>
          </ac:cxnSpMkLst>
        </pc:cxnChg>
        <pc:cxnChg chg="add mod">
          <ac:chgData name="B HARI CHARAN GOUD" userId="e4e86a7c62a2fd85" providerId="LiveId" clId="{78030C61-B84B-4921-9440-02712C579780}" dt="2024-04-14T14:53:04.548" v="355"/>
          <ac:cxnSpMkLst>
            <pc:docMk/>
            <pc:sldMk cId="979835548" sldId="264"/>
            <ac:cxnSpMk id="34" creationId="{43D01A2F-68AF-973A-A4C4-214496461B89}"/>
          </ac:cxnSpMkLst>
        </pc:cxnChg>
        <pc:cxnChg chg="add mod">
          <ac:chgData name="B HARI CHARAN GOUD" userId="e4e86a7c62a2fd85" providerId="LiveId" clId="{78030C61-B84B-4921-9440-02712C579780}" dt="2024-04-14T14:53:04.548" v="355"/>
          <ac:cxnSpMkLst>
            <pc:docMk/>
            <pc:sldMk cId="979835548" sldId="264"/>
            <ac:cxnSpMk id="35" creationId="{DEA9F97F-F674-4911-69DF-D9CD56412799}"/>
          </ac:cxnSpMkLst>
        </pc:cxnChg>
        <pc:cxnChg chg="add mod">
          <ac:chgData name="B HARI CHARAN GOUD" userId="e4e86a7c62a2fd85" providerId="LiveId" clId="{78030C61-B84B-4921-9440-02712C579780}" dt="2024-04-14T14:53:04.548" v="355"/>
          <ac:cxnSpMkLst>
            <pc:docMk/>
            <pc:sldMk cId="979835548" sldId="264"/>
            <ac:cxnSpMk id="36" creationId="{5248C606-EA3C-A86A-255E-5D21DCACEAB8}"/>
          </ac:cxnSpMkLst>
        </pc:cxnChg>
        <pc:cxnChg chg="add mod">
          <ac:chgData name="B HARI CHARAN GOUD" userId="e4e86a7c62a2fd85" providerId="LiveId" clId="{78030C61-B84B-4921-9440-02712C579780}" dt="2024-04-14T14:53:04.548" v="355"/>
          <ac:cxnSpMkLst>
            <pc:docMk/>
            <pc:sldMk cId="979835548" sldId="264"/>
            <ac:cxnSpMk id="37" creationId="{AA49A476-7DE4-F3AD-350C-0928F6EB7E26}"/>
          </ac:cxnSpMkLst>
        </pc:cxnChg>
        <pc:cxnChg chg="add mod">
          <ac:chgData name="B HARI CHARAN GOUD" userId="e4e86a7c62a2fd85" providerId="LiveId" clId="{78030C61-B84B-4921-9440-02712C579780}" dt="2024-04-14T14:53:04.548" v="355"/>
          <ac:cxnSpMkLst>
            <pc:docMk/>
            <pc:sldMk cId="979835548" sldId="264"/>
            <ac:cxnSpMk id="38" creationId="{41BBBC65-17A5-CD25-F44E-9292651EDF6F}"/>
          </ac:cxnSpMkLst>
        </pc:cxnChg>
        <pc:cxnChg chg="add mod">
          <ac:chgData name="B HARI CHARAN GOUD" userId="e4e86a7c62a2fd85" providerId="LiveId" clId="{78030C61-B84B-4921-9440-02712C579780}" dt="2024-04-14T14:53:04.548" v="355"/>
          <ac:cxnSpMkLst>
            <pc:docMk/>
            <pc:sldMk cId="979835548" sldId="264"/>
            <ac:cxnSpMk id="39" creationId="{0D88A682-8DB0-E8DA-E6A9-F1D11154B54F}"/>
          </ac:cxnSpMkLst>
        </pc:cxnChg>
        <pc:cxnChg chg="add mod">
          <ac:chgData name="B HARI CHARAN GOUD" userId="e4e86a7c62a2fd85" providerId="LiveId" clId="{78030C61-B84B-4921-9440-02712C579780}" dt="2024-04-14T14:53:04.548" v="355"/>
          <ac:cxnSpMkLst>
            <pc:docMk/>
            <pc:sldMk cId="979835548" sldId="264"/>
            <ac:cxnSpMk id="40" creationId="{B50F79D0-F4D5-0D99-910D-810A73E3B991}"/>
          </ac:cxnSpMkLst>
        </pc:cxnChg>
        <pc:cxnChg chg="add mod">
          <ac:chgData name="B HARI CHARAN GOUD" userId="e4e86a7c62a2fd85" providerId="LiveId" clId="{78030C61-B84B-4921-9440-02712C579780}" dt="2024-04-14T14:53:04.548" v="355"/>
          <ac:cxnSpMkLst>
            <pc:docMk/>
            <pc:sldMk cId="979835548" sldId="264"/>
            <ac:cxnSpMk id="41" creationId="{8D031D43-4175-7904-71E0-5CCDD9CC6FEB}"/>
          </ac:cxnSpMkLst>
        </pc:cxnChg>
        <pc:cxnChg chg="add mod">
          <ac:chgData name="B HARI CHARAN GOUD" userId="e4e86a7c62a2fd85" providerId="LiveId" clId="{78030C61-B84B-4921-9440-02712C579780}" dt="2024-04-14T14:53:04.548" v="355"/>
          <ac:cxnSpMkLst>
            <pc:docMk/>
            <pc:sldMk cId="979835548" sldId="264"/>
            <ac:cxnSpMk id="42" creationId="{F0E8B86F-3DDE-AA5C-067B-78C72D9B053C}"/>
          </ac:cxnSpMkLst>
        </pc:cxnChg>
        <pc:cxnChg chg="add mod">
          <ac:chgData name="B HARI CHARAN GOUD" userId="e4e86a7c62a2fd85" providerId="LiveId" clId="{78030C61-B84B-4921-9440-02712C579780}" dt="2024-04-14T14:53:04.548" v="355"/>
          <ac:cxnSpMkLst>
            <pc:docMk/>
            <pc:sldMk cId="979835548" sldId="264"/>
            <ac:cxnSpMk id="43" creationId="{DD2EBA7E-DCBF-56E9-71DD-5676A16965CD}"/>
          </ac:cxnSpMkLst>
        </pc:cxnChg>
        <pc:cxnChg chg="add mod">
          <ac:chgData name="B HARI CHARAN GOUD" userId="e4e86a7c62a2fd85" providerId="LiveId" clId="{78030C61-B84B-4921-9440-02712C579780}" dt="2024-04-14T14:53:04.548" v="355"/>
          <ac:cxnSpMkLst>
            <pc:docMk/>
            <pc:sldMk cId="979835548" sldId="264"/>
            <ac:cxnSpMk id="44" creationId="{CD9A8BD6-8CBE-768E-01BD-3FE4CF0E9E04}"/>
          </ac:cxnSpMkLst>
        </pc:cxnChg>
        <pc:cxnChg chg="add mod">
          <ac:chgData name="B HARI CHARAN GOUD" userId="e4e86a7c62a2fd85" providerId="LiveId" clId="{78030C61-B84B-4921-9440-02712C579780}" dt="2024-04-14T14:53:04.548" v="355"/>
          <ac:cxnSpMkLst>
            <pc:docMk/>
            <pc:sldMk cId="979835548" sldId="264"/>
            <ac:cxnSpMk id="45" creationId="{C7CE1884-BC0E-F61C-D7E6-0F78DA5AB2AD}"/>
          </ac:cxnSpMkLst>
        </pc:cxnChg>
        <pc:cxnChg chg="add mod">
          <ac:chgData name="B HARI CHARAN GOUD" userId="e4e86a7c62a2fd85" providerId="LiveId" clId="{78030C61-B84B-4921-9440-02712C579780}" dt="2024-04-14T14:53:04.548" v="355"/>
          <ac:cxnSpMkLst>
            <pc:docMk/>
            <pc:sldMk cId="979835548" sldId="264"/>
            <ac:cxnSpMk id="46" creationId="{B22177DD-408C-9D6D-5254-D24D315F609C}"/>
          </ac:cxnSpMkLst>
        </pc:cxnChg>
        <pc:cxnChg chg="add mod">
          <ac:chgData name="B HARI CHARAN GOUD" userId="e4e86a7c62a2fd85" providerId="LiveId" clId="{78030C61-B84B-4921-9440-02712C579780}" dt="2024-04-14T14:53:04.548" v="355"/>
          <ac:cxnSpMkLst>
            <pc:docMk/>
            <pc:sldMk cId="979835548" sldId="264"/>
            <ac:cxnSpMk id="47" creationId="{B9CB8222-FC36-5BC7-CD4C-92D015D69118}"/>
          </ac:cxnSpMkLst>
        </pc:cxnChg>
        <pc:cxnChg chg="add mod">
          <ac:chgData name="B HARI CHARAN GOUD" userId="e4e86a7c62a2fd85" providerId="LiveId" clId="{78030C61-B84B-4921-9440-02712C579780}" dt="2024-04-14T14:53:04.548" v="355"/>
          <ac:cxnSpMkLst>
            <pc:docMk/>
            <pc:sldMk cId="979835548" sldId="264"/>
            <ac:cxnSpMk id="48" creationId="{B71C3A1E-DD66-C4DE-7112-68B39C8AA033}"/>
          </ac:cxnSpMkLst>
        </pc:cxnChg>
        <pc:cxnChg chg="add mod">
          <ac:chgData name="B HARI CHARAN GOUD" userId="e4e86a7c62a2fd85" providerId="LiveId" clId="{78030C61-B84B-4921-9440-02712C579780}" dt="2024-04-14T14:53:04.548" v="355"/>
          <ac:cxnSpMkLst>
            <pc:docMk/>
            <pc:sldMk cId="979835548" sldId="264"/>
            <ac:cxnSpMk id="49" creationId="{02D75B62-7537-7E20-BCA3-8BFF2F832AF0}"/>
          </ac:cxnSpMkLst>
        </pc:cxnChg>
        <pc:cxnChg chg="add mod">
          <ac:chgData name="B HARI CHARAN GOUD" userId="e4e86a7c62a2fd85" providerId="LiveId" clId="{78030C61-B84B-4921-9440-02712C579780}" dt="2024-04-14T14:53:04.548" v="355"/>
          <ac:cxnSpMkLst>
            <pc:docMk/>
            <pc:sldMk cId="979835548" sldId="264"/>
            <ac:cxnSpMk id="50" creationId="{6D6530B7-DB10-304B-BC58-374F08FC88F3}"/>
          </ac:cxnSpMkLst>
        </pc:cxnChg>
        <pc:cxnChg chg="add mod">
          <ac:chgData name="B HARI CHARAN GOUD" userId="e4e86a7c62a2fd85" providerId="LiveId" clId="{78030C61-B84B-4921-9440-02712C579780}" dt="2024-04-14T14:53:04.548" v="355"/>
          <ac:cxnSpMkLst>
            <pc:docMk/>
            <pc:sldMk cId="979835548" sldId="264"/>
            <ac:cxnSpMk id="51" creationId="{7F802B6B-A698-6144-EDB1-7EC6B6FE031C}"/>
          </ac:cxnSpMkLst>
        </pc:cxnChg>
        <pc:cxnChg chg="add mod">
          <ac:chgData name="B HARI CHARAN GOUD" userId="e4e86a7c62a2fd85" providerId="LiveId" clId="{78030C61-B84B-4921-9440-02712C579780}" dt="2024-04-14T14:53:04.548" v="355"/>
          <ac:cxnSpMkLst>
            <pc:docMk/>
            <pc:sldMk cId="979835548" sldId="264"/>
            <ac:cxnSpMk id="52" creationId="{9600DFF8-7C1A-D355-B630-34DA9BB92925}"/>
          </ac:cxnSpMkLst>
        </pc:cxnChg>
        <pc:cxnChg chg="add mod">
          <ac:chgData name="B HARI CHARAN GOUD" userId="e4e86a7c62a2fd85" providerId="LiveId" clId="{78030C61-B84B-4921-9440-02712C579780}" dt="2024-04-14T14:53:04.548" v="355"/>
          <ac:cxnSpMkLst>
            <pc:docMk/>
            <pc:sldMk cId="979835548" sldId="264"/>
            <ac:cxnSpMk id="53" creationId="{E6E1F3FB-1EDB-A201-4DD5-9480AC384C08}"/>
          </ac:cxnSpMkLst>
        </pc:cxnChg>
        <pc:cxnChg chg="add mod">
          <ac:chgData name="B HARI CHARAN GOUD" userId="e4e86a7c62a2fd85" providerId="LiveId" clId="{78030C61-B84B-4921-9440-02712C579780}" dt="2024-04-14T14:53:04.548" v="355"/>
          <ac:cxnSpMkLst>
            <pc:docMk/>
            <pc:sldMk cId="979835548" sldId="264"/>
            <ac:cxnSpMk id="54" creationId="{A8BC9E01-6FE2-CDE4-DCD7-AF735AD409C3}"/>
          </ac:cxnSpMkLst>
        </pc:cxnChg>
        <pc:cxnChg chg="add mod">
          <ac:chgData name="B HARI CHARAN GOUD" userId="e4e86a7c62a2fd85" providerId="LiveId" clId="{78030C61-B84B-4921-9440-02712C579780}" dt="2024-04-14T14:53:04.548" v="355"/>
          <ac:cxnSpMkLst>
            <pc:docMk/>
            <pc:sldMk cId="979835548" sldId="264"/>
            <ac:cxnSpMk id="55" creationId="{5846BC66-6923-C2D1-28FC-557E46F241B5}"/>
          </ac:cxnSpMkLst>
        </pc:cxnChg>
      </pc:sldChg>
      <pc:sldChg chg="new del">
        <pc:chgData name="B HARI CHARAN GOUD" userId="e4e86a7c62a2fd85" providerId="LiveId" clId="{78030C61-B84B-4921-9440-02712C579780}" dt="2024-04-16T06:49:08.286" v="3343" actId="2696"/>
        <pc:sldMkLst>
          <pc:docMk/>
          <pc:sldMk cId="1540327285" sldId="265"/>
        </pc:sldMkLst>
      </pc:sldChg>
      <pc:sldChg chg="addSp delSp modSp new mod">
        <pc:chgData name="B HARI CHARAN GOUD" userId="e4e86a7c62a2fd85" providerId="LiveId" clId="{78030C61-B84B-4921-9440-02712C579780}" dt="2024-04-16T09:52:37.903" v="3929" actId="20577"/>
        <pc:sldMkLst>
          <pc:docMk/>
          <pc:sldMk cId="3034073201" sldId="265"/>
        </pc:sldMkLst>
        <pc:spChg chg="add del mod">
          <ac:chgData name="B HARI CHARAN GOUD" userId="e4e86a7c62a2fd85" providerId="LiveId" clId="{78030C61-B84B-4921-9440-02712C579780}" dt="2024-04-16T07:11:40.831" v="3357"/>
          <ac:spMkLst>
            <pc:docMk/>
            <pc:sldMk cId="3034073201" sldId="265"/>
            <ac:spMk id="4" creationId="{C86186E0-F349-2CBE-B0BC-5AD83217F96C}"/>
          </ac:spMkLst>
        </pc:spChg>
        <pc:spChg chg="add mod">
          <ac:chgData name="B HARI CHARAN GOUD" userId="e4e86a7c62a2fd85" providerId="LiveId" clId="{78030C61-B84B-4921-9440-02712C579780}" dt="2024-04-16T09:16:12.923" v="3630" actId="1076"/>
          <ac:spMkLst>
            <pc:docMk/>
            <pc:sldMk cId="3034073201" sldId="265"/>
            <ac:spMk id="5" creationId="{06E74C48-CA43-E8EF-6E84-CD9E75237A04}"/>
          </ac:spMkLst>
        </pc:spChg>
        <pc:spChg chg="add mod">
          <ac:chgData name="B HARI CHARAN GOUD" userId="e4e86a7c62a2fd85" providerId="LiveId" clId="{78030C61-B84B-4921-9440-02712C579780}" dt="2024-04-16T09:52:37.903" v="3929" actId="20577"/>
          <ac:spMkLst>
            <pc:docMk/>
            <pc:sldMk cId="3034073201" sldId="265"/>
            <ac:spMk id="6" creationId="{5481BD4D-36B8-D7FA-DC83-B2D2A94109F4}"/>
          </ac:spMkLst>
        </pc:spChg>
        <pc:spChg chg="add mod">
          <ac:chgData name="B HARI CHARAN GOUD" userId="e4e86a7c62a2fd85" providerId="LiveId" clId="{78030C61-B84B-4921-9440-02712C579780}" dt="2024-04-16T09:37:14.787" v="3858" actId="14100"/>
          <ac:spMkLst>
            <pc:docMk/>
            <pc:sldMk cId="3034073201" sldId="265"/>
            <ac:spMk id="7" creationId="{D77A2DD1-D7EE-A188-2FB4-0F0E511322C4}"/>
          </ac:spMkLst>
        </pc:spChg>
        <pc:spChg chg="add mod">
          <ac:chgData name="B HARI CHARAN GOUD" userId="e4e86a7c62a2fd85" providerId="LiveId" clId="{78030C61-B84B-4921-9440-02712C579780}" dt="2024-04-16T09:37:14.787" v="3858" actId="14100"/>
          <ac:spMkLst>
            <pc:docMk/>
            <pc:sldMk cId="3034073201" sldId="265"/>
            <ac:spMk id="8" creationId="{A5099BA1-0A1F-0ED8-F1AD-A0E9F8885EFE}"/>
          </ac:spMkLst>
        </pc:spChg>
        <pc:spChg chg="add mod">
          <ac:chgData name="B HARI CHARAN GOUD" userId="e4e86a7c62a2fd85" providerId="LiveId" clId="{78030C61-B84B-4921-9440-02712C579780}" dt="2024-04-16T09:37:14.787" v="3858" actId="14100"/>
          <ac:spMkLst>
            <pc:docMk/>
            <pc:sldMk cId="3034073201" sldId="265"/>
            <ac:spMk id="9" creationId="{0DE50CD4-D234-FDC1-8355-C91DB036CE4C}"/>
          </ac:spMkLst>
        </pc:spChg>
        <pc:spChg chg="add mod">
          <ac:chgData name="B HARI CHARAN GOUD" userId="e4e86a7c62a2fd85" providerId="LiveId" clId="{78030C61-B84B-4921-9440-02712C579780}" dt="2024-04-16T09:37:14.787" v="3858" actId="14100"/>
          <ac:spMkLst>
            <pc:docMk/>
            <pc:sldMk cId="3034073201" sldId="265"/>
            <ac:spMk id="10" creationId="{0C632039-0C55-2A96-5E1B-60ED8B50A045}"/>
          </ac:spMkLst>
        </pc:spChg>
        <pc:spChg chg="add mod">
          <ac:chgData name="B HARI CHARAN GOUD" userId="e4e86a7c62a2fd85" providerId="LiveId" clId="{78030C61-B84B-4921-9440-02712C579780}" dt="2024-04-16T09:37:14.787" v="3858" actId="14100"/>
          <ac:spMkLst>
            <pc:docMk/>
            <pc:sldMk cId="3034073201" sldId="265"/>
            <ac:spMk id="11" creationId="{213204A8-88DF-F54A-B46C-32405BFDF12B}"/>
          </ac:spMkLst>
        </pc:spChg>
        <pc:spChg chg="add mod">
          <ac:chgData name="B HARI CHARAN GOUD" userId="e4e86a7c62a2fd85" providerId="LiveId" clId="{78030C61-B84B-4921-9440-02712C579780}" dt="2024-04-16T09:37:14.787" v="3858" actId="14100"/>
          <ac:spMkLst>
            <pc:docMk/>
            <pc:sldMk cId="3034073201" sldId="265"/>
            <ac:spMk id="12" creationId="{F93169EF-46A8-CD17-540A-19D44CEF73A2}"/>
          </ac:spMkLst>
        </pc:spChg>
        <pc:spChg chg="add mod">
          <ac:chgData name="B HARI CHARAN GOUD" userId="e4e86a7c62a2fd85" providerId="LiveId" clId="{78030C61-B84B-4921-9440-02712C579780}" dt="2024-04-16T09:37:14.787" v="3858" actId="14100"/>
          <ac:spMkLst>
            <pc:docMk/>
            <pc:sldMk cId="3034073201" sldId="265"/>
            <ac:spMk id="13" creationId="{79FA7379-8D90-14E3-1089-3D90573CD214}"/>
          </ac:spMkLst>
        </pc:spChg>
        <pc:spChg chg="add mod">
          <ac:chgData name="B HARI CHARAN GOUD" userId="e4e86a7c62a2fd85" providerId="LiveId" clId="{78030C61-B84B-4921-9440-02712C579780}" dt="2024-04-16T09:37:14.787" v="3858" actId="14100"/>
          <ac:spMkLst>
            <pc:docMk/>
            <pc:sldMk cId="3034073201" sldId="265"/>
            <ac:spMk id="14" creationId="{D6191F8A-0F39-5C81-66EA-68FF2DD24A39}"/>
          </ac:spMkLst>
        </pc:spChg>
        <pc:spChg chg="add mod">
          <ac:chgData name="B HARI CHARAN GOUD" userId="e4e86a7c62a2fd85" providerId="LiveId" clId="{78030C61-B84B-4921-9440-02712C579780}" dt="2024-04-16T09:37:14.787" v="3858" actId="14100"/>
          <ac:spMkLst>
            <pc:docMk/>
            <pc:sldMk cId="3034073201" sldId="265"/>
            <ac:spMk id="15" creationId="{496B9A9D-881F-9CE3-A9FC-C8BB6FD540E8}"/>
          </ac:spMkLst>
        </pc:spChg>
        <pc:spChg chg="add mod">
          <ac:chgData name="B HARI CHARAN GOUD" userId="e4e86a7c62a2fd85" providerId="LiveId" clId="{78030C61-B84B-4921-9440-02712C579780}" dt="2024-04-16T09:37:14.787" v="3858" actId="14100"/>
          <ac:spMkLst>
            <pc:docMk/>
            <pc:sldMk cId="3034073201" sldId="265"/>
            <ac:spMk id="16" creationId="{042C0FA3-CA0B-98A3-29A8-371FE69F56AD}"/>
          </ac:spMkLst>
        </pc:spChg>
        <pc:spChg chg="add mod">
          <ac:chgData name="B HARI CHARAN GOUD" userId="e4e86a7c62a2fd85" providerId="LiveId" clId="{78030C61-B84B-4921-9440-02712C579780}" dt="2024-04-16T09:37:14.787" v="3858" actId="14100"/>
          <ac:spMkLst>
            <pc:docMk/>
            <pc:sldMk cId="3034073201" sldId="265"/>
            <ac:spMk id="17" creationId="{48959C04-03BE-15F6-95EA-D66DA534A8CC}"/>
          </ac:spMkLst>
        </pc:spChg>
        <pc:spChg chg="add mod">
          <ac:chgData name="B HARI CHARAN GOUD" userId="e4e86a7c62a2fd85" providerId="LiveId" clId="{78030C61-B84B-4921-9440-02712C579780}" dt="2024-04-16T09:37:14.787" v="3858" actId="14100"/>
          <ac:spMkLst>
            <pc:docMk/>
            <pc:sldMk cId="3034073201" sldId="265"/>
            <ac:spMk id="18" creationId="{24614F2D-3515-3D7B-DD66-EBC2E022B49F}"/>
          </ac:spMkLst>
        </pc:spChg>
        <pc:spChg chg="add mod">
          <ac:chgData name="B HARI CHARAN GOUD" userId="e4e86a7c62a2fd85" providerId="LiveId" clId="{78030C61-B84B-4921-9440-02712C579780}" dt="2024-04-16T09:37:14.787" v="3858" actId="14100"/>
          <ac:spMkLst>
            <pc:docMk/>
            <pc:sldMk cId="3034073201" sldId="265"/>
            <ac:spMk id="19" creationId="{6DC4C13A-E7D3-E0EF-2D85-4D82C80589DC}"/>
          </ac:spMkLst>
        </pc:spChg>
        <pc:spChg chg="add mod">
          <ac:chgData name="B HARI CHARAN GOUD" userId="e4e86a7c62a2fd85" providerId="LiveId" clId="{78030C61-B84B-4921-9440-02712C579780}" dt="2024-04-16T09:37:14.787" v="3858" actId="14100"/>
          <ac:spMkLst>
            <pc:docMk/>
            <pc:sldMk cId="3034073201" sldId="265"/>
            <ac:spMk id="20" creationId="{19BB1B22-7AF9-D583-70F1-CE1F78967B14}"/>
          </ac:spMkLst>
        </pc:spChg>
        <pc:spChg chg="add mod">
          <ac:chgData name="B HARI CHARAN GOUD" userId="e4e86a7c62a2fd85" providerId="LiveId" clId="{78030C61-B84B-4921-9440-02712C579780}" dt="2024-04-16T09:37:23.263" v="3860" actId="1076"/>
          <ac:spMkLst>
            <pc:docMk/>
            <pc:sldMk cId="3034073201" sldId="265"/>
            <ac:spMk id="61" creationId="{77DDFB26-F274-241B-A662-E53ACA3C0023}"/>
          </ac:spMkLst>
        </pc:spChg>
        <pc:spChg chg="add mod">
          <ac:chgData name="B HARI CHARAN GOUD" userId="e4e86a7c62a2fd85" providerId="LiveId" clId="{78030C61-B84B-4921-9440-02712C579780}" dt="2024-04-16T09:37:14.787" v="3858" actId="14100"/>
          <ac:spMkLst>
            <pc:docMk/>
            <pc:sldMk cId="3034073201" sldId="265"/>
            <ac:spMk id="62" creationId="{FCF2E9F5-8ABC-32ED-269F-54A2B1745D81}"/>
          </ac:spMkLst>
        </pc:spChg>
        <pc:spChg chg="add mod">
          <ac:chgData name="B HARI CHARAN GOUD" userId="e4e86a7c62a2fd85" providerId="LiveId" clId="{78030C61-B84B-4921-9440-02712C579780}" dt="2024-04-16T09:37:14.787" v="3858" actId="14100"/>
          <ac:spMkLst>
            <pc:docMk/>
            <pc:sldMk cId="3034073201" sldId="265"/>
            <ac:spMk id="63" creationId="{54D3A1A9-5044-63A3-F555-68ECD12E9942}"/>
          </ac:spMkLst>
        </pc:spChg>
        <pc:spChg chg="add mod">
          <ac:chgData name="B HARI CHARAN GOUD" userId="e4e86a7c62a2fd85" providerId="LiveId" clId="{78030C61-B84B-4921-9440-02712C579780}" dt="2024-04-16T09:37:14.787" v="3858" actId="14100"/>
          <ac:spMkLst>
            <pc:docMk/>
            <pc:sldMk cId="3034073201" sldId="265"/>
            <ac:spMk id="64" creationId="{A788BCC1-D8E9-C1A9-ED74-38AE05D6DDBE}"/>
          </ac:spMkLst>
        </pc:spChg>
        <pc:spChg chg="add mod">
          <ac:chgData name="B HARI CHARAN GOUD" userId="e4e86a7c62a2fd85" providerId="LiveId" clId="{78030C61-B84B-4921-9440-02712C579780}" dt="2024-04-16T09:37:14.787" v="3858" actId="14100"/>
          <ac:spMkLst>
            <pc:docMk/>
            <pc:sldMk cId="3034073201" sldId="265"/>
            <ac:spMk id="65" creationId="{CED99F69-338A-D3A6-8254-6134FEA1A333}"/>
          </ac:spMkLst>
        </pc:spChg>
        <pc:picChg chg="add del mod">
          <ac:chgData name="B HARI CHARAN GOUD" userId="e4e86a7c62a2fd85" providerId="LiveId" clId="{78030C61-B84B-4921-9440-02712C579780}" dt="2024-04-16T09:35:01.958" v="3849" actId="21"/>
          <ac:picMkLst>
            <pc:docMk/>
            <pc:sldMk cId="3034073201" sldId="265"/>
            <ac:picMk id="3" creationId="{39260F4F-8795-6AFE-2F19-EE8EF93E76BA}"/>
          </ac:picMkLst>
        </pc:picChg>
        <pc:picChg chg="add del mod">
          <ac:chgData name="B HARI CHARAN GOUD" userId="e4e86a7c62a2fd85" providerId="LiveId" clId="{78030C61-B84B-4921-9440-02712C579780}" dt="2024-04-16T09:51:12.641" v="3918" actId="21"/>
          <ac:picMkLst>
            <pc:docMk/>
            <pc:sldMk cId="3034073201" sldId="265"/>
            <ac:picMk id="67" creationId="{15453D40-BD31-318E-B244-BCBBAB6B6FFE}"/>
          </ac:picMkLst>
        </pc:picChg>
        <pc:picChg chg="add mod">
          <ac:chgData name="B HARI CHARAN GOUD" userId="e4e86a7c62a2fd85" providerId="LiveId" clId="{78030C61-B84B-4921-9440-02712C579780}" dt="2024-04-16T09:52:32.409" v="3927" actId="14100"/>
          <ac:picMkLst>
            <pc:docMk/>
            <pc:sldMk cId="3034073201" sldId="265"/>
            <ac:picMk id="69" creationId="{1980D1C7-D037-D762-4DE0-95046B2C7499}"/>
          </ac:picMkLst>
        </pc:picChg>
        <pc:cxnChg chg="add mod">
          <ac:chgData name="B HARI CHARAN GOUD" userId="e4e86a7c62a2fd85" providerId="LiveId" clId="{78030C61-B84B-4921-9440-02712C579780}" dt="2024-04-16T09:37:14.787" v="3858" actId="14100"/>
          <ac:cxnSpMkLst>
            <pc:docMk/>
            <pc:sldMk cId="3034073201" sldId="265"/>
            <ac:cxnSpMk id="21" creationId="{DFA3E85A-6A7D-D33A-65A0-5B8C85EBDDE8}"/>
          </ac:cxnSpMkLst>
        </pc:cxnChg>
        <pc:cxnChg chg="add mod">
          <ac:chgData name="B HARI CHARAN GOUD" userId="e4e86a7c62a2fd85" providerId="LiveId" clId="{78030C61-B84B-4921-9440-02712C579780}" dt="2024-04-16T09:37:14.787" v="3858" actId="14100"/>
          <ac:cxnSpMkLst>
            <pc:docMk/>
            <pc:sldMk cId="3034073201" sldId="265"/>
            <ac:cxnSpMk id="22" creationId="{48AC9170-A838-BBD4-E73C-AAB0DF501C45}"/>
          </ac:cxnSpMkLst>
        </pc:cxnChg>
        <pc:cxnChg chg="add mod">
          <ac:chgData name="B HARI CHARAN GOUD" userId="e4e86a7c62a2fd85" providerId="LiveId" clId="{78030C61-B84B-4921-9440-02712C579780}" dt="2024-04-16T09:37:14.787" v="3858" actId="14100"/>
          <ac:cxnSpMkLst>
            <pc:docMk/>
            <pc:sldMk cId="3034073201" sldId="265"/>
            <ac:cxnSpMk id="23" creationId="{701E12C2-7A8A-1591-9C49-03ACF3BAEA95}"/>
          </ac:cxnSpMkLst>
        </pc:cxnChg>
        <pc:cxnChg chg="add mod">
          <ac:chgData name="B HARI CHARAN GOUD" userId="e4e86a7c62a2fd85" providerId="LiveId" clId="{78030C61-B84B-4921-9440-02712C579780}" dt="2024-04-16T09:37:14.787" v="3858" actId="14100"/>
          <ac:cxnSpMkLst>
            <pc:docMk/>
            <pc:sldMk cId="3034073201" sldId="265"/>
            <ac:cxnSpMk id="24" creationId="{22ADB4F1-EBDA-CD21-B678-E6CCECC4227F}"/>
          </ac:cxnSpMkLst>
        </pc:cxnChg>
        <pc:cxnChg chg="add mod">
          <ac:chgData name="B HARI CHARAN GOUD" userId="e4e86a7c62a2fd85" providerId="LiveId" clId="{78030C61-B84B-4921-9440-02712C579780}" dt="2024-04-16T09:37:14.787" v="3858" actId="14100"/>
          <ac:cxnSpMkLst>
            <pc:docMk/>
            <pc:sldMk cId="3034073201" sldId="265"/>
            <ac:cxnSpMk id="25" creationId="{53C005F4-3CAE-0734-EF6B-BB864EF9D1B7}"/>
          </ac:cxnSpMkLst>
        </pc:cxnChg>
        <pc:cxnChg chg="add mod">
          <ac:chgData name="B HARI CHARAN GOUD" userId="e4e86a7c62a2fd85" providerId="LiveId" clId="{78030C61-B84B-4921-9440-02712C579780}" dt="2024-04-16T09:37:14.787" v="3858" actId="14100"/>
          <ac:cxnSpMkLst>
            <pc:docMk/>
            <pc:sldMk cId="3034073201" sldId="265"/>
            <ac:cxnSpMk id="26" creationId="{C22094C4-EC9C-8E74-40B1-4DA1865BE70F}"/>
          </ac:cxnSpMkLst>
        </pc:cxnChg>
        <pc:cxnChg chg="add mod">
          <ac:chgData name="B HARI CHARAN GOUD" userId="e4e86a7c62a2fd85" providerId="LiveId" clId="{78030C61-B84B-4921-9440-02712C579780}" dt="2024-04-16T09:37:14.787" v="3858" actId="14100"/>
          <ac:cxnSpMkLst>
            <pc:docMk/>
            <pc:sldMk cId="3034073201" sldId="265"/>
            <ac:cxnSpMk id="27" creationId="{AC49B91C-30F3-5763-0408-BB08262189EF}"/>
          </ac:cxnSpMkLst>
        </pc:cxnChg>
        <pc:cxnChg chg="add mod">
          <ac:chgData name="B HARI CHARAN GOUD" userId="e4e86a7c62a2fd85" providerId="LiveId" clId="{78030C61-B84B-4921-9440-02712C579780}" dt="2024-04-16T09:37:14.787" v="3858" actId="14100"/>
          <ac:cxnSpMkLst>
            <pc:docMk/>
            <pc:sldMk cId="3034073201" sldId="265"/>
            <ac:cxnSpMk id="28" creationId="{F25E01C6-5172-537E-A4B6-D4E16BDBB45B}"/>
          </ac:cxnSpMkLst>
        </pc:cxnChg>
        <pc:cxnChg chg="add mod">
          <ac:chgData name="B HARI CHARAN GOUD" userId="e4e86a7c62a2fd85" providerId="LiveId" clId="{78030C61-B84B-4921-9440-02712C579780}" dt="2024-04-16T09:37:14.787" v="3858" actId="14100"/>
          <ac:cxnSpMkLst>
            <pc:docMk/>
            <pc:sldMk cId="3034073201" sldId="265"/>
            <ac:cxnSpMk id="29" creationId="{6765B7B7-3FE1-F6EC-264E-9F46540864A1}"/>
          </ac:cxnSpMkLst>
        </pc:cxnChg>
        <pc:cxnChg chg="add mod">
          <ac:chgData name="B HARI CHARAN GOUD" userId="e4e86a7c62a2fd85" providerId="LiveId" clId="{78030C61-B84B-4921-9440-02712C579780}" dt="2024-04-16T09:37:14.787" v="3858" actId="14100"/>
          <ac:cxnSpMkLst>
            <pc:docMk/>
            <pc:sldMk cId="3034073201" sldId="265"/>
            <ac:cxnSpMk id="30" creationId="{783B09B7-B4EC-38AA-EA88-62A0CA6E4AE2}"/>
          </ac:cxnSpMkLst>
        </pc:cxnChg>
        <pc:cxnChg chg="add mod">
          <ac:chgData name="B HARI CHARAN GOUD" userId="e4e86a7c62a2fd85" providerId="LiveId" clId="{78030C61-B84B-4921-9440-02712C579780}" dt="2024-04-16T09:37:14.787" v="3858" actId="14100"/>
          <ac:cxnSpMkLst>
            <pc:docMk/>
            <pc:sldMk cId="3034073201" sldId="265"/>
            <ac:cxnSpMk id="31" creationId="{E511AB62-4D41-E40C-0405-0D963329EC86}"/>
          </ac:cxnSpMkLst>
        </pc:cxnChg>
        <pc:cxnChg chg="add mod">
          <ac:chgData name="B HARI CHARAN GOUD" userId="e4e86a7c62a2fd85" providerId="LiveId" clId="{78030C61-B84B-4921-9440-02712C579780}" dt="2024-04-16T09:37:14.787" v="3858" actId="14100"/>
          <ac:cxnSpMkLst>
            <pc:docMk/>
            <pc:sldMk cId="3034073201" sldId="265"/>
            <ac:cxnSpMk id="32" creationId="{7083ED8F-06F3-4017-2D04-80CD248C429A}"/>
          </ac:cxnSpMkLst>
        </pc:cxnChg>
        <pc:cxnChg chg="add mod">
          <ac:chgData name="B HARI CHARAN GOUD" userId="e4e86a7c62a2fd85" providerId="LiveId" clId="{78030C61-B84B-4921-9440-02712C579780}" dt="2024-04-16T09:37:14.787" v="3858" actId="14100"/>
          <ac:cxnSpMkLst>
            <pc:docMk/>
            <pc:sldMk cId="3034073201" sldId="265"/>
            <ac:cxnSpMk id="33" creationId="{D3B97E38-61D3-9CC7-71F7-DBFFE7C8851E}"/>
          </ac:cxnSpMkLst>
        </pc:cxnChg>
        <pc:cxnChg chg="add mod">
          <ac:chgData name="B HARI CHARAN GOUD" userId="e4e86a7c62a2fd85" providerId="LiveId" clId="{78030C61-B84B-4921-9440-02712C579780}" dt="2024-04-16T09:37:14.787" v="3858" actId="14100"/>
          <ac:cxnSpMkLst>
            <pc:docMk/>
            <pc:sldMk cId="3034073201" sldId="265"/>
            <ac:cxnSpMk id="34" creationId="{7F68C99F-765A-823F-9B6C-6011361C5C56}"/>
          </ac:cxnSpMkLst>
        </pc:cxnChg>
        <pc:cxnChg chg="add mod">
          <ac:chgData name="B HARI CHARAN GOUD" userId="e4e86a7c62a2fd85" providerId="LiveId" clId="{78030C61-B84B-4921-9440-02712C579780}" dt="2024-04-16T09:37:14.787" v="3858" actId="14100"/>
          <ac:cxnSpMkLst>
            <pc:docMk/>
            <pc:sldMk cId="3034073201" sldId="265"/>
            <ac:cxnSpMk id="35" creationId="{FB830CA8-3798-9541-F94F-9CA46C1B4613}"/>
          </ac:cxnSpMkLst>
        </pc:cxnChg>
        <pc:cxnChg chg="add mod">
          <ac:chgData name="B HARI CHARAN GOUD" userId="e4e86a7c62a2fd85" providerId="LiveId" clId="{78030C61-B84B-4921-9440-02712C579780}" dt="2024-04-16T09:37:14.787" v="3858" actId="14100"/>
          <ac:cxnSpMkLst>
            <pc:docMk/>
            <pc:sldMk cId="3034073201" sldId="265"/>
            <ac:cxnSpMk id="36" creationId="{00AA5766-1999-3A3C-D3EB-AF34997401E3}"/>
          </ac:cxnSpMkLst>
        </pc:cxnChg>
        <pc:cxnChg chg="add mod">
          <ac:chgData name="B HARI CHARAN GOUD" userId="e4e86a7c62a2fd85" providerId="LiveId" clId="{78030C61-B84B-4921-9440-02712C579780}" dt="2024-04-16T09:37:14.787" v="3858" actId="14100"/>
          <ac:cxnSpMkLst>
            <pc:docMk/>
            <pc:sldMk cId="3034073201" sldId="265"/>
            <ac:cxnSpMk id="37" creationId="{040D978B-B2E4-66D5-9C5B-7B3354ABE3C9}"/>
          </ac:cxnSpMkLst>
        </pc:cxnChg>
        <pc:cxnChg chg="add mod">
          <ac:chgData name="B HARI CHARAN GOUD" userId="e4e86a7c62a2fd85" providerId="LiveId" clId="{78030C61-B84B-4921-9440-02712C579780}" dt="2024-04-16T09:37:14.787" v="3858" actId="14100"/>
          <ac:cxnSpMkLst>
            <pc:docMk/>
            <pc:sldMk cId="3034073201" sldId="265"/>
            <ac:cxnSpMk id="38" creationId="{B4AD2C77-01CD-6916-E92F-127EFF47087A}"/>
          </ac:cxnSpMkLst>
        </pc:cxnChg>
        <pc:cxnChg chg="add mod">
          <ac:chgData name="B HARI CHARAN GOUD" userId="e4e86a7c62a2fd85" providerId="LiveId" clId="{78030C61-B84B-4921-9440-02712C579780}" dt="2024-04-16T09:37:14.787" v="3858" actId="14100"/>
          <ac:cxnSpMkLst>
            <pc:docMk/>
            <pc:sldMk cId="3034073201" sldId="265"/>
            <ac:cxnSpMk id="39" creationId="{F3CE57B6-281D-30D2-816D-02838D7CF095}"/>
          </ac:cxnSpMkLst>
        </pc:cxnChg>
        <pc:cxnChg chg="add mod">
          <ac:chgData name="B HARI CHARAN GOUD" userId="e4e86a7c62a2fd85" providerId="LiveId" clId="{78030C61-B84B-4921-9440-02712C579780}" dt="2024-04-16T09:37:14.787" v="3858" actId="14100"/>
          <ac:cxnSpMkLst>
            <pc:docMk/>
            <pc:sldMk cId="3034073201" sldId="265"/>
            <ac:cxnSpMk id="40" creationId="{33BAB765-C080-3752-F728-6CBB36E201DC}"/>
          </ac:cxnSpMkLst>
        </pc:cxnChg>
        <pc:cxnChg chg="add mod">
          <ac:chgData name="B HARI CHARAN GOUD" userId="e4e86a7c62a2fd85" providerId="LiveId" clId="{78030C61-B84B-4921-9440-02712C579780}" dt="2024-04-16T09:37:14.787" v="3858" actId="14100"/>
          <ac:cxnSpMkLst>
            <pc:docMk/>
            <pc:sldMk cId="3034073201" sldId="265"/>
            <ac:cxnSpMk id="41" creationId="{CB9A139E-F6BF-1FD8-7E46-BD73154DC42E}"/>
          </ac:cxnSpMkLst>
        </pc:cxnChg>
        <pc:cxnChg chg="add mod">
          <ac:chgData name="B HARI CHARAN GOUD" userId="e4e86a7c62a2fd85" providerId="LiveId" clId="{78030C61-B84B-4921-9440-02712C579780}" dt="2024-04-16T09:37:14.787" v="3858" actId="14100"/>
          <ac:cxnSpMkLst>
            <pc:docMk/>
            <pc:sldMk cId="3034073201" sldId="265"/>
            <ac:cxnSpMk id="42" creationId="{3EF79EBB-6878-4714-FBF1-8989568458A3}"/>
          </ac:cxnSpMkLst>
        </pc:cxnChg>
        <pc:cxnChg chg="add mod">
          <ac:chgData name="B HARI CHARAN GOUD" userId="e4e86a7c62a2fd85" providerId="LiveId" clId="{78030C61-B84B-4921-9440-02712C579780}" dt="2024-04-16T09:37:14.787" v="3858" actId="14100"/>
          <ac:cxnSpMkLst>
            <pc:docMk/>
            <pc:sldMk cId="3034073201" sldId="265"/>
            <ac:cxnSpMk id="43" creationId="{87D601B7-1319-A80D-3C65-60B5E07C543E}"/>
          </ac:cxnSpMkLst>
        </pc:cxnChg>
        <pc:cxnChg chg="add mod">
          <ac:chgData name="B HARI CHARAN GOUD" userId="e4e86a7c62a2fd85" providerId="LiveId" clId="{78030C61-B84B-4921-9440-02712C579780}" dt="2024-04-16T09:37:14.787" v="3858" actId="14100"/>
          <ac:cxnSpMkLst>
            <pc:docMk/>
            <pc:sldMk cId="3034073201" sldId="265"/>
            <ac:cxnSpMk id="44" creationId="{64B0D440-98C9-7935-7082-6E0EBB9E9E41}"/>
          </ac:cxnSpMkLst>
        </pc:cxnChg>
        <pc:cxnChg chg="add mod">
          <ac:chgData name="B HARI CHARAN GOUD" userId="e4e86a7c62a2fd85" providerId="LiveId" clId="{78030C61-B84B-4921-9440-02712C579780}" dt="2024-04-16T09:37:14.787" v="3858" actId="14100"/>
          <ac:cxnSpMkLst>
            <pc:docMk/>
            <pc:sldMk cId="3034073201" sldId="265"/>
            <ac:cxnSpMk id="45" creationId="{C9DCEABA-A4E2-3D72-17BD-C4ACA20D49C4}"/>
          </ac:cxnSpMkLst>
        </pc:cxnChg>
        <pc:cxnChg chg="add mod">
          <ac:chgData name="B HARI CHARAN GOUD" userId="e4e86a7c62a2fd85" providerId="LiveId" clId="{78030C61-B84B-4921-9440-02712C579780}" dt="2024-04-16T09:37:14.787" v="3858" actId="14100"/>
          <ac:cxnSpMkLst>
            <pc:docMk/>
            <pc:sldMk cId="3034073201" sldId="265"/>
            <ac:cxnSpMk id="46" creationId="{A3FA7261-09F7-166F-C082-103CE2D7044A}"/>
          </ac:cxnSpMkLst>
        </pc:cxnChg>
        <pc:cxnChg chg="add mod">
          <ac:chgData name="B HARI CHARAN GOUD" userId="e4e86a7c62a2fd85" providerId="LiveId" clId="{78030C61-B84B-4921-9440-02712C579780}" dt="2024-04-16T09:37:14.787" v="3858" actId="14100"/>
          <ac:cxnSpMkLst>
            <pc:docMk/>
            <pc:sldMk cId="3034073201" sldId="265"/>
            <ac:cxnSpMk id="47" creationId="{106E1A53-9FCB-6AB4-F12F-B0EC5C6FBBFA}"/>
          </ac:cxnSpMkLst>
        </pc:cxnChg>
        <pc:cxnChg chg="add mod">
          <ac:chgData name="B HARI CHARAN GOUD" userId="e4e86a7c62a2fd85" providerId="LiveId" clId="{78030C61-B84B-4921-9440-02712C579780}" dt="2024-04-16T09:37:14.787" v="3858" actId="14100"/>
          <ac:cxnSpMkLst>
            <pc:docMk/>
            <pc:sldMk cId="3034073201" sldId="265"/>
            <ac:cxnSpMk id="48" creationId="{CD86E46A-3896-7E1D-964C-1465567DA68B}"/>
          </ac:cxnSpMkLst>
        </pc:cxnChg>
        <pc:cxnChg chg="add mod">
          <ac:chgData name="B HARI CHARAN GOUD" userId="e4e86a7c62a2fd85" providerId="LiveId" clId="{78030C61-B84B-4921-9440-02712C579780}" dt="2024-04-16T09:37:14.787" v="3858" actId="14100"/>
          <ac:cxnSpMkLst>
            <pc:docMk/>
            <pc:sldMk cId="3034073201" sldId="265"/>
            <ac:cxnSpMk id="49" creationId="{54E35435-D554-7AA8-3FD7-4D37BD47D39D}"/>
          </ac:cxnSpMkLst>
        </pc:cxnChg>
        <pc:cxnChg chg="add mod">
          <ac:chgData name="B HARI CHARAN GOUD" userId="e4e86a7c62a2fd85" providerId="LiveId" clId="{78030C61-B84B-4921-9440-02712C579780}" dt="2024-04-16T09:37:14.787" v="3858" actId="14100"/>
          <ac:cxnSpMkLst>
            <pc:docMk/>
            <pc:sldMk cId="3034073201" sldId="265"/>
            <ac:cxnSpMk id="50" creationId="{F45790E3-0F4B-7FB5-FE07-631486996CF3}"/>
          </ac:cxnSpMkLst>
        </pc:cxnChg>
        <pc:cxnChg chg="add mod">
          <ac:chgData name="B HARI CHARAN GOUD" userId="e4e86a7c62a2fd85" providerId="LiveId" clId="{78030C61-B84B-4921-9440-02712C579780}" dt="2024-04-16T09:37:14.787" v="3858" actId="14100"/>
          <ac:cxnSpMkLst>
            <pc:docMk/>
            <pc:sldMk cId="3034073201" sldId="265"/>
            <ac:cxnSpMk id="51" creationId="{571F4304-3489-B72C-1C82-902F4A20F233}"/>
          </ac:cxnSpMkLst>
        </pc:cxnChg>
        <pc:cxnChg chg="add mod">
          <ac:chgData name="B HARI CHARAN GOUD" userId="e4e86a7c62a2fd85" providerId="LiveId" clId="{78030C61-B84B-4921-9440-02712C579780}" dt="2024-04-16T09:37:14.787" v="3858" actId="14100"/>
          <ac:cxnSpMkLst>
            <pc:docMk/>
            <pc:sldMk cId="3034073201" sldId="265"/>
            <ac:cxnSpMk id="52" creationId="{70078576-E0A9-541E-188F-C32308F8EF47}"/>
          </ac:cxnSpMkLst>
        </pc:cxnChg>
        <pc:cxnChg chg="add mod">
          <ac:chgData name="B HARI CHARAN GOUD" userId="e4e86a7c62a2fd85" providerId="LiveId" clId="{78030C61-B84B-4921-9440-02712C579780}" dt="2024-04-16T09:37:14.787" v="3858" actId="14100"/>
          <ac:cxnSpMkLst>
            <pc:docMk/>
            <pc:sldMk cId="3034073201" sldId="265"/>
            <ac:cxnSpMk id="53" creationId="{F921A614-BA0D-45F2-E7B8-96FFF09A94F8}"/>
          </ac:cxnSpMkLst>
        </pc:cxnChg>
        <pc:cxnChg chg="add mod">
          <ac:chgData name="B HARI CHARAN GOUD" userId="e4e86a7c62a2fd85" providerId="LiveId" clId="{78030C61-B84B-4921-9440-02712C579780}" dt="2024-04-16T09:37:14.787" v="3858" actId="14100"/>
          <ac:cxnSpMkLst>
            <pc:docMk/>
            <pc:sldMk cId="3034073201" sldId="265"/>
            <ac:cxnSpMk id="54" creationId="{CF393172-DEA3-1C53-538F-E7D166BB8CC5}"/>
          </ac:cxnSpMkLst>
        </pc:cxnChg>
        <pc:cxnChg chg="add mod">
          <ac:chgData name="B HARI CHARAN GOUD" userId="e4e86a7c62a2fd85" providerId="LiveId" clId="{78030C61-B84B-4921-9440-02712C579780}" dt="2024-04-16T09:37:14.787" v="3858" actId="14100"/>
          <ac:cxnSpMkLst>
            <pc:docMk/>
            <pc:sldMk cId="3034073201" sldId="265"/>
            <ac:cxnSpMk id="55" creationId="{A9BFF197-17E9-116C-8C93-F0E13258786C}"/>
          </ac:cxnSpMkLst>
        </pc:cxnChg>
        <pc:cxnChg chg="add mod">
          <ac:chgData name="B HARI CHARAN GOUD" userId="e4e86a7c62a2fd85" providerId="LiveId" clId="{78030C61-B84B-4921-9440-02712C579780}" dt="2024-04-16T09:37:14.787" v="3858" actId="14100"/>
          <ac:cxnSpMkLst>
            <pc:docMk/>
            <pc:sldMk cId="3034073201" sldId="265"/>
            <ac:cxnSpMk id="56" creationId="{A04B7FF7-7589-A7FD-0388-97048A1A3841}"/>
          </ac:cxnSpMkLst>
        </pc:cxnChg>
        <pc:cxnChg chg="add mod">
          <ac:chgData name="B HARI CHARAN GOUD" userId="e4e86a7c62a2fd85" providerId="LiveId" clId="{78030C61-B84B-4921-9440-02712C579780}" dt="2024-04-16T09:37:14.787" v="3858" actId="14100"/>
          <ac:cxnSpMkLst>
            <pc:docMk/>
            <pc:sldMk cId="3034073201" sldId="265"/>
            <ac:cxnSpMk id="57" creationId="{640787D0-C4E0-1374-6F52-E231289B8ABC}"/>
          </ac:cxnSpMkLst>
        </pc:cxnChg>
        <pc:cxnChg chg="add mod">
          <ac:chgData name="B HARI CHARAN GOUD" userId="e4e86a7c62a2fd85" providerId="LiveId" clId="{78030C61-B84B-4921-9440-02712C579780}" dt="2024-04-16T09:37:14.787" v="3858" actId="14100"/>
          <ac:cxnSpMkLst>
            <pc:docMk/>
            <pc:sldMk cId="3034073201" sldId="265"/>
            <ac:cxnSpMk id="58" creationId="{95C484A2-F4B3-02CC-A729-3E0567AECB32}"/>
          </ac:cxnSpMkLst>
        </pc:cxnChg>
        <pc:cxnChg chg="add mod">
          <ac:chgData name="B HARI CHARAN GOUD" userId="e4e86a7c62a2fd85" providerId="LiveId" clId="{78030C61-B84B-4921-9440-02712C579780}" dt="2024-04-16T09:37:14.787" v="3858" actId="14100"/>
          <ac:cxnSpMkLst>
            <pc:docMk/>
            <pc:sldMk cId="3034073201" sldId="265"/>
            <ac:cxnSpMk id="59" creationId="{CD4495EA-E792-793C-CCDF-AD06E73DE521}"/>
          </ac:cxnSpMkLst>
        </pc:cxnChg>
        <pc:cxnChg chg="add mod">
          <ac:chgData name="B HARI CHARAN GOUD" userId="e4e86a7c62a2fd85" providerId="LiveId" clId="{78030C61-B84B-4921-9440-02712C579780}" dt="2024-04-16T09:37:14.787" v="3858" actId="14100"/>
          <ac:cxnSpMkLst>
            <pc:docMk/>
            <pc:sldMk cId="3034073201" sldId="265"/>
            <ac:cxnSpMk id="60" creationId="{6CD3AA37-74D0-E479-D5F4-BFCB4A159B59}"/>
          </ac:cxnSpMkLst>
        </pc:cxnChg>
      </pc:sldChg>
      <pc:sldChg chg="addSp modSp new del mod">
        <pc:chgData name="B HARI CHARAN GOUD" userId="e4e86a7c62a2fd85" providerId="LiveId" clId="{78030C61-B84B-4921-9440-02712C579780}" dt="2024-04-16T09:59:18.578" v="3934" actId="2696"/>
        <pc:sldMkLst>
          <pc:docMk/>
          <pc:sldMk cId="606035928" sldId="266"/>
        </pc:sldMkLst>
        <pc:picChg chg="add mod">
          <ac:chgData name="B HARI CHARAN GOUD" userId="e4e86a7c62a2fd85" providerId="LiveId" clId="{78030C61-B84B-4921-9440-02712C579780}" dt="2024-04-16T09:51:17.937" v="3920" actId="1076"/>
          <ac:picMkLst>
            <pc:docMk/>
            <pc:sldMk cId="606035928" sldId="266"/>
            <ac:picMk id="67" creationId="{15453D40-BD31-318E-B244-BCBBAB6B6FFE}"/>
          </ac:picMkLst>
        </pc:picChg>
      </pc:sldChg>
      <pc:sldChg chg="addSp modSp new mod">
        <pc:chgData name="B HARI CHARAN GOUD" userId="e4e86a7c62a2fd85" providerId="LiveId" clId="{78030C61-B84B-4921-9440-02712C579780}" dt="2024-04-16T10:05:35.081" v="4049" actId="20577"/>
        <pc:sldMkLst>
          <pc:docMk/>
          <pc:sldMk cId="2879301064" sldId="266"/>
        </pc:sldMkLst>
        <pc:spChg chg="add mod">
          <ac:chgData name="B HARI CHARAN GOUD" userId="e4e86a7c62a2fd85" providerId="LiveId" clId="{78030C61-B84B-4921-9440-02712C579780}" dt="2024-04-16T10:05:35.081" v="4049" actId="20577"/>
          <ac:spMkLst>
            <pc:docMk/>
            <pc:sldMk cId="2879301064" sldId="266"/>
            <ac:spMk id="5" creationId="{D6FFDB02-01AF-50F2-D3C6-14B05C681258}"/>
          </ac:spMkLst>
        </pc:spChg>
        <pc:picChg chg="add mod">
          <ac:chgData name="B HARI CHARAN GOUD" userId="e4e86a7c62a2fd85" providerId="LiveId" clId="{78030C61-B84B-4921-9440-02712C579780}" dt="2024-04-16T10:02:19.365" v="3943" actId="1076"/>
          <ac:picMkLst>
            <pc:docMk/>
            <pc:sldMk cId="2879301064" sldId="266"/>
            <ac:picMk id="3" creationId="{EAC8652A-0D45-9A05-ADCC-20852D0DD7D3}"/>
          </ac:picMkLst>
        </pc:picChg>
        <pc:picChg chg="add ord">
          <ac:chgData name="B HARI CHARAN GOUD" userId="e4e86a7c62a2fd85" providerId="LiveId" clId="{78030C61-B84B-4921-9440-02712C579780}" dt="2024-04-16T10:01:43.256" v="3941" actId="167"/>
          <ac:picMkLst>
            <pc:docMk/>
            <pc:sldMk cId="2879301064" sldId="266"/>
            <ac:picMk id="4" creationId="{91277402-AA6A-9F27-5122-7B3F3368F3F9}"/>
          </ac:picMkLst>
        </pc:picChg>
      </pc:sldChg>
      <pc:sldChg chg="addSp modSp new mod">
        <pc:chgData name="B HARI CHARAN GOUD" userId="e4e86a7c62a2fd85" providerId="LiveId" clId="{78030C61-B84B-4921-9440-02712C579780}" dt="2024-04-16T10:28:45.645" v="4912" actId="20577"/>
        <pc:sldMkLst>
          <pc:docMk/>
          <pc:sldMk cId="4210227352" sldId="267"/>
        </pc:sldMkLst>
        <pc:spChg chg="add mod">
          <ac:chgData name="B HARI CHARAN GOUD" userId="e4e86a7c62a2fd85" providerId="LiveId" clId="{78030C61-B84B-4921-9440-02712C579780}" dt="2024-04-16T10:28:45.645" v="4912" actId="20577"/>
          <ac:spMkLst>
            <pc:docMk/>
            <pc:sldMk cId="4210227352" sldId="267"/>
            <ac:spMk id="2" creationId="{0F7493CB-2365-D4D9-C26F-93701E1AC09F}"/>
          </ac:spMkLst>
        </pc:spChg>
      </pc:sldChg>
      <pc:sldChg chg="addSp delSp modSp new mod">
        <pc:chgData name="B HARI CHARAN GOUD" userId="e4e86a7c62a2fd85" providerId="LiveId" clId="{78030C61-B84B-4921-9440-02712C579780}" dt="2024-04-16T10:48:23.496" v="5108"/>
        <pc:sldMkLst>
          <pc:docMk/>
          <pc:sldMk cId="1391096670" sldId="268"/>
        </pc:sldMkLst>
        <pc:spChg chg="add mod">
          <ac:chgData name="B HARI CHARAN GOUD" userId="e4e86a7c62a2fd85" providerId="LiveId" clId="{78030C61-B84B-4921-9440-02712C579780}" dt="2024-04-16T10:37:22.699" v="5011" actId="20577"/>
          <ac:spMkLst>
            <pc:docMk/>
            <pc:sldMk cId="1391096670" sldId="268"/>
            <ac:spMk id="2" creationId="{60D075CD-E9D6-2664-92FA-45DE951F6416}"/>
          </ac:spMkLst>
        </pc:spChg>
        <pc:spChg chg="add del mod">
          <ac:chgData name="B HARI CHARAN GOUD" userId="e4e86a7c62a2fd85" providerId="LiveId" clId="{78030C61-B84B-4921-9440-02712C579780}" dt="2024-04-16T10:37:37.923" v="5014" actId="21"/>
          <ac:spMkLst>
            <pc:docMk/>
            <pc:sldMk cId="1391096670" sldId="268"/>
            <ac:spMk id="3" creationId="{C2F694E3-282A-15AF-5295-8E66EEF5DA7D}"/>
          </ac:spMkLst>
        </pc:spChg>
        <pc:spChg chg="add mod">
          <ac:chgData name="B HARI CHARAN GOUD" userId="e4e86a7c62a2fd85" providerId="LiveId" clId="{78030C61-B84B-4921-9440-02712C579780}" dt="2024-04-16T10:42:44.882" v="5043" actId="1076"/>
          <ac:spMkLst>
            <pc:docMk/>
            <pc:sldMk cId="1391096670" sldId="268"/>
            <ac:spMk id="4" creationId="{C09496AF-7D6B-572E-76F0-AF8EB3ACB4FB}"/>
          </ac:spMkLst>
        </pc:spChg>
        <pc:spChg chg="add del mod">
          <ac:chgData name="B HARI CHARAN GOUD" userId="e4e86a7c62a2fd85" providerId="LiveId" clId="{78030C61-B84B-4921-9440-02712C579780}" dt="2024-04-16T10:45:56.493" v="5047"/>
          <ac:spMkLst>
            <pc:docMk/>
            <pc:sldMk cId="1391096670" sldId="268"/>
            <ac:spMk id="5" creationId="{80EB1D44-EE6A-48AC-2190-D02FFF2B5D4F}"/>
          </ac:spMkLst>
        </pc:spChg>
        <pc:spChg chg="add mod">
          <ac:chgData name="B HARI CHARAN GOUD" userId="e4e86a7c62a2fd85" providerId="LiveId" clId="{78030C61-B84B-4921-9440-02712C579780}" dt="2024-04-16T10:48:23.496" v="5108"/>
          <ac:spMkLst>
            <pc:docMk/>
            <pc:sldMk cId="1391096670" sldId="268"/>
            <ac:spMk id="6" creationId="{92B0D3D3-40A4-B785-21E7-0B4BE430E5AE}"/>
          </ac:spMkLst>
        </pc:spChg>
      </pc:sldChg>
      <pc:sldChg chg="new del">
        <pc:chgData name="B HARI CHARAN GOUD" userId="e4e86a7c62a2fd85" providerId="LiveId" clId="{78030C61-B84B-4921-9440-02712C579780}" dt="2024-04-16T10:48:46.324" v="5111" actId="2696"/>
        <pc:sldMkLst>
          <pc:docMk/>
          <pc:sldMk cId="268356652" sldId="269"/>
        </pc:sldMkLst>
      </pc:sldChg>
      <pc:sldChg chg="addSp delSp modSp new del mod">
        <pc:chgData name="B HARI CHARAN GOUD" userId="e4e86a7c62a2fd85" providerId="LiveId" clId="{78030C61-B84B-4921-9440-02712C579780}" dt="2024-04-16T10:59:15.678" v="5146" actId="2696"/>
        <pc:sldMkLst>
          <pc:docMk/>
          <pc:sldMk cId="2967970135" sldId="270"/>
        </pc:sldMkLst>
        <pc:spChg chg="mod">
          <ac:chgData name="B HARI CHARAN GOUD" userId="e4e86a7c62a2fd85" providerId="LiveId" clId="{78030C61-B84B-4921-9440-02712C579780}" dt="2024-04-16T10:49:15.919" v="5139" actId="20577"/>
          <ac:spMkLst>
            <pc:docMk/>
            <pc:sldMk cId="2967970135" sldId="270"/>
            <ac:spMk id="2" creationId="{DB5DEDAC-EE9E-47C5-5B19-0AE48906D0BD}"/>
          </ac:spMkLst>
        </pc:spChg>
        <pc:spChg chg="add del mod">
          <ac:chgData name="B HARI CHARAN GOUD" userId="e4e86a7c62a2fd85" providerId="LiveId" clId="{78030C61-B84B-4921-9440-02712C579780}" dt="2024-04-16T10:58:46.124" v="5145"/>
          <ac:spMkLst>
            <pc:docMk/>
            <pc:sldMk cId="2967970135" sldId="270"/>
            <ac:spMk id="3" creationId="{F97B42F5-2CA7-BF6B-5BB3-11EE0EE67F73}"/>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960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02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184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208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0587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30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011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107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78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996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15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408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3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2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94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12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643558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youtube.com/@CodeTradingCafe"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TextBox 3"/>
          <p:cNvSpPr txBox="1"/>
          <p:nvPr/>
        </p:nvSpPr>
        <p:spPr>
          <a:xfrm>
            <a:off x="1826041" y="359355"/>
            <a:ext cx="14269178" cy="4784145"/>
          </a:xfrm>
          <a:prstGeom prst="rect">
            <a:avLst/>
          </a:prstGeom>
        </p:spPr>
        <p:txBody>
          <a:bodyPr lIns="0" tIns="0" rIns="0" bIns="0" rtlCol="0" anchor="t">
            <a:spAutoFit/>
          </a:bodyPr>
          <a:lstStyle/>
          <a:p>
            <a:pPr algn="ctr">
              <a:lnSpc>
                <a:spcPts val="18254"/>
              </a:lnSpc>
            </a:pPr>
            <a:r>
              <a:rPr lang="en-US" sz="13038" spc="521">
                <a:solidFill>
                  <a:srgbClr val="FFFFFF"/>
                </a:solidFill>
                <a:latin typeface="ITC Benguiat"/>
              </a:rPr>
              <a:t>PORTFOLIO OPTIMISATION</a:t>
            </a:r>
            <a:r>
              <a:rPr lang="en-US" sz="13038" spc="521">
                <a:solidFill>
                  <a:srgbClr val="F25238"/>
                </a:solidFill>
                <a:latin typeface="ITC Benguiat"/>
              </a:rPr>
              <a:t> </a:t>
            </a:r>
          </a:p>
        </p:txBody>
      </p:sp>
      <p:sp>
        <p:nvSpPr>
          <p:cNvPr id="4" name="TextBox 4"/>
          <p:cNvSpPr txBox="1"/>
          <p:nvPr/>
        </p:nvSpPr>
        <p:spPr>
          <a:xfrm>
            <a:off x="165636" y="6066348"/>
            <a:ext cx="17093664" cy="1934138"/>
          </a:xfrm>
          <a:prstGeom prst="rect">
            <a:avLst/>
          </a:prstGeom>
        </p:spPr>
        <p:txBody>
          <a:bodyPr lIns="0" tIns="0" rIns="0" bIns="0" rtlCol="0" anchor="t">
            <a:spAutoFit/>
          </a:bodyPr>
          <a:lstStyle/>
          <a:p>
            <a:pPr algn="ctr">
              <a:lnSpc>
                <a:spcPts val="7745"/>
              </a:lnSpc>
            </a:pPr>
            <a:r>
              <a:rPr lang="en-US" sz="5532" spc="221">
                <a:solidFill>
                  <a:srgbClr val="FFFFFF"/>
                </a:solidFill>
                <a:latin typeface="Lovelo"/>
              </a:rPr>
              <a:t>NAGA JASWANTH                12240570                 B Hari charan goud        12240360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4" name="TextBox 4"/>
          <p:cNvSpPr txBox="1"/>
          <p:nvPr/>
        </p:nvSpPr>
        <p:spPr>
          <a:xfrm>
            <a:off x="1028700" y="885825"/>
            <a:ext cx="6910589" cy="1384995"/>
          </a:xfrm>
          <a:prstGeom prst="rect">
            <a:avLst/>
          </a:prstGeom>
        </p:spPr>
        <p:txBody>
          <a:bodyPr lIns="0" tIns="0" rIns="0" bIns="0" rtlCol="0" anchor="t">
            <a:spAutoFit/>
          </a:bodyPr>
          <a:lstStyle/>
          <a:p>
            <a:pPr>
              <a:lnSpc>
                <a:spcPts val="10800"/>
              </a:lnSpc>
            </a:pPr>
            <a:r>
              <a:rPr lang="en-US" sz="9000" dirty="0">
                <a:latin typeface="Codec Pro Bold"/>
              </a:rPr>
              <a:t>References</a:t>
            </a:r>
          </a:p>
        </p:txBody>
      </p:sp>
      <p:grpSp>
        <p:nvGrpSpPr>
          <p:cNvPr id="5" name="Group 5"/>
          <p:cNvGrpSpPr/>
          <p:nvPr/>
        </p:nvGrpSpPr>
        <p:grpSpPr>
          <a:xfrm>
            <a:off x="9769373" y="950119"/>
            <a:ext cx="7210024" cy="3115125"/>
            <a:chOff x="0" y="-104775"/>
            <a:chExt cx="9733120" cy="4153500"/>
          </a:xfrm>
        </p:grpSpPr>
        <p:sp>
          <p:nvSpPr>
            <p:cNvPr id="6" name="TextBox 6"/>
            <p:cNvSpPr txBox="1"/>
            <p:nvPr/>
          </p:nvSpPr>
          <p:spPr>
            <a:xfrm>
              <a:off x="0" y="-104775"/>
              <a:ext cx="9733120" cy="1692771"/>
            </a:xfrm>
            <a:prstGeom prst="rect">
              <a:avLst/>
            </a:prstGeom>
          </p:spPr>
          <p:txBody>
            <a:bodyPr lIns="0" tIns="0" rIns="0" bIns="0" rtlCol="0" anchor="t">
              <a:spAutoFit/>
            </a:bodyPr>
            <a:lstStyle/>
            <a:p>
              <a:pPr marL="474981" lvl="1" indent="-237491">
                <a:lnSpc>
                  <a:spcPts val="3300"/>
                </a:lnSpc>
                <a:buFont typeface="Arial"/>
                <a:buChar char="•"/>
              </a:pPr>
              <a:r>
                <a:rPr lang="en-US" sz="2800" b="1" dirty="0">
                  <a:latin typeface="Codec Pro"/>
                </a:rPr>
                <a:t>BOOK: </a:t>
              </a:r>
              <a:r>
                <a:rPr lang="en-US" sz="2800" dirty="0">
                  <a:latin typeface="Codec Pro"/>
                </a:rPr>
                <a:t>Alexander Zai and Brandon Brown(2020), Deep reinforcement Learning in Action, Manning </a:t>
              </a:r>
              <a:r>
                <a:rPr lang="en-US" sz="2800" dirty="0">
                  <a:solidFill>
                    <a:srgbClr val="FFFFFF"/>
                  </a:solidFill>
                  <a:latin typeface="Codec Pro"/>
                </a:rPr>
                <a:t>.  </a:t>
              </a:r>
            </a:p>
          </p:txBody>
        </p:sp>
        <p:sp>
          <p:nvSpPr>
            <p:cNvPr id="8" name="TextBox 8"/>
            <p:cNvSpPr txBox="1"/>
            <p:nvPr/>
          </p:nvSpPr>
          <p:spPr>
            <a:xfrm>
              <a:off x="0" y="3496985"/>
              <a:ext cx="9733120" cy="551740"/>
            </a:xfrm>
            <a:prstGeom prst="rect">
              <a:avLst/>
            </a:prstGeom>
          </p:spPr>
          <p:txBody>
            <a:bodyPr lIns="0" tIns="0" rIns="0" bIns="0" rtlCol="0" anchor="t">
              <a:spAutoFit/>
            </a:bodyPr>
            <a:lstStyle/>
            <a:p>
              <a:pPr marL="474981" lvl="1" indent="-237491">
                <a:lnSpc>
                  <a:spcPts val="3300"/>
                </a:lnSpc>
                <a:buFont typeface="Arial"/>
                <a:buChar char="•"/>
              </a:pPr>
              <a:r>
                <a:rPr lang="en-US" sz="2200" dirty="0">
                  <a:solidFill>
                    <a:srgbClr val="FFFFFF"/>
                  </a:solidFill>
                  <a:latin typeface="Codec Pro"/>
                </a:rPr>
                <a:t>List down your reference here</a:t>
              </a:r>
            </a:p>
          </p:txBody>
        </p:sp>
        <p:sp>
          <p:nvSpPr>
            <p:cNvPr id="9" name="TextBox 9"/>
            <p:cNvSpPr txBox="1"/>
            <p:nvPr/>
          </p:nvSpPr>
          <p:spPr>
            <a:xfrm>
              <a:off x="0" y="2284756"/>
              <a:ext cx="9733120" cy="1692771"/>
            </a:xfrm>
            <a:prstGeom prst="rect">
              <a:avLst/>
            </a:prstGeom>
          </p:spPr>
          <p:txBody>
            <a:bodyPr lIns="0" tIns="0" rIns="0" bIns="0" rtlCol="0" anchor="t">
              <a:spAutoFit/>
            </a:bodyPr>
            <a:lstStyle/>
            <a:p>
              <a:pPr marL="474981" lvl="1" indent="-237491">
                <a:lnSpc>
                  <a:spcPts val="3300"/>
                </a:lnSpc>
                <a:buFont typeface="Arial"/>
                <a:buChar char="•"/>
              </a:pPr>
              <a:r>
                <a:rPr lang="en-US" sz="2800" dirty="0" err="1">
                  <a:latin typeface="Codec Pro"/>
                </a:rPr>
                <a:t>Youtube</a:t>
              </a:r>
              <a:r>
                <a:rPr lang="en-US" sz="2800" dirty="0">
                  <a:latin typeface="Codec Pro"/>
                </a:rPr>
                <a:t> channel: </a:t>
              </a:r>
              <a:r>
                <a:rPr lang="en-US" sz="2800" dirty="0">
                  <a:latin typeface="Codec Pro"/>
                  <a:hlinkClick r:id="rId2"/>
                </a:rPr>
                <a:t>https://www.youtube.com/@CodeTradingCafe</a:t>
              </a:r>
              <a:r>
                <a:rPr lang="en-US" sz="2800" dirty="0">
                  <a:latin typeface="Codec Pro"/>
                </a:rPr>
                <a:t> </a:t>
              </a:r>
              <a:endParaRPr lang="en-US" sz="2800" dirty="0">
                <a:solidFill>
                  <a:srgbClr val="FFFFFF"/>
                </a:solidFill>
                <a:latin typeface="Codec Pro"/>
              </a:endParaRPr>
            </a:p>
          </p:txBody>
        </p:sp>
      </p:grpSp>
      <p:pic>
        <p:nvPicPr>
          <p:cNvPr id="19" name="Picture 18">
            <a:extLst>
              <a:ext uri="{FF2B5EF4-FFF2-40B4-BE49-F238E27FC236}">
                <a16:creationId xmlns:a16="http://schemas.microsoft.com/office/drawing/2014/main" id="{A5D73DBC-DEAC-B8FC-0152-78A0B58591F2}"/>
              </a:ext>
            </a:extLst>
          </p:cNvPr>
          <p:cNvPicPr>
            <a:picLocks noChangeAspect="1"/>
          </p:cNvPicPr>
          <p:nvPr/>
        </p:nvPicPr>
        <p:blipFill>
          <a:blip r:embed="rId3"/>
          <a:stretch>
            <a:fillRect/>
          </a:stretch>
        </p:blipFill>
        <p:spPr>
          <a:xfrm>
            <a:off x="1322251" y="2296410"/>
            <a:ext cx="5486400" cy="6924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00" y="-1166971"/>
            <a:ext cx="22174200" cy="1145397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301" r="-1828" b="-16301"/>
            </a:stretch>
          </a:blipFill>
        </p:spPr>
      </p:sp>
      <p:grpSp>
        <p:nvGrpSpPr>
          <p:cNvPr id="3" name="Group 3"/>
          <p:cNvGrpSpPr/>
          <p:nvPr/>
        </p:nvGrpSpPr>
        <p:grpSpPr>
          <a:xfrm>
            <a:off x="-1733924" y="6971250"/>
            <a:ext cx="21755848" cy="4174349"/>
            <a:chOff x="0" y="0"/>
            <a:chExt cx="7796805" cy="1495993"/>
          </a:xfrm>
        </p:grpSpPr>
        <p:sp>
          <p:nvSpPr>
            <p:cNvPr id="4" name="Freeform 4"/>
            <p:cNvSpPr/>
            <p:nvPr/>
          </p:nvSpPr>
          <p:spPr>
            <a:xfrm>
              <a:off x="0" y="0"/>
              <a:ext cx="7796805" cy="1495993"/>
            </a:xfrm>
            <a:custGeom>
              <a:avLst/>
              <a:gdLst/>
              <a:ahLst/>
              <a:cxnLst/>
              <a:rect l="l" t="t" r="r" b="b"/>
              <a:pathLst>
                <a:path w="7796805" h="1495993">
                  <a:moveTo>
                    <a:pt x="0" y="0"/>
                  </a:moveTo>
                  <a:lnTo>
                    <a:pt x="7796805" y="0"/>
                  </a:lnTo>
                  <a:lnTo>
                    <a:pt x="7796805" y="1495993"/>
                  </a:lnTo>
                  <a:lnTo>
                    <a:pt x="0" y="1495993"/>
                  </a:lnTo>
                  <a:close/>
                </a:path>
              </a:pathLst>
            </a:custGeom>
            <a:solidFill>
              <a:srgbClr val="3A855D"/>
            </a:solidFill>
          </p:spPr>
        </p:sp>
        <p:sp>
          <p:nvSpPr>
            <p:cNvPr id="5" name="TextBox 5"/>
            <p:cNvSpPr txBox="1"/>
            <p:nvPr/>
          </p:nvSpPr>
          <p:spPr>
            <a:xfrm>
              <a:off x="0" y="-28575"/>
              <a:ext cx="7796805" cy="1524568"/>
            </a:xfrm>
            <a:prstGeom prst="rect">
              <a:avLst/>
            </a:prstGeom>
          </p:spPr>
          <p:txBody>
            <a:bodyPr lIns="50800" tIns="50800" rIns="50800" bIns="50800" rtlCol="0" anchor="ctr"/>
            <a:lstStyle/>
            <a:p>
              <a:pPr algn="ctr">
                <a:lnSpc>
                  <a:spcPts val="1960"/>
                </a:lnSpc>
                <a:spcBef>
                  <a:spcPct val="0"/>
                </a:spcBef>
              </a:pPr>
              <a:endParaRPr/>
            </a:p>
          </p:txBody>
        </p:sp>
      </p:grpSp>
      <p:sp>
        <p:nvSpPr>
          <p:cNvPr id="6" name="TextBox 6"/>
          <p:cNvSpPr txBox="1"/>
          <p:nvPr/>
        </p:nvSpPr>
        <p:spPr>
          <a:xfrm>
            <a:off x="2705964" y="3198358"/>
            <a:ext cx="11984897" cy="1945142"/>
          </a:xfrm>
          <a:prstGeom prst="rect">
            <a:avLst/>
          </a:prstGeom>
        </p:spPr>
        <p:txBody>
          <a:bodyPr lIns="0" tIns="0" rIns="0" bIns="0" rtlCol="0" anchor="t">
            <a:spAutoFit/>
          </a:bodyPr>
          <a:lstStyle/>
          <a:p>
            <a:pPr algn="ctr">
              <a:lnSpc>
                <a:spcPts val="13883"/>
              </a:lnSpc>
            </a:pPr>
            <a:r>
              <a:rPr lang="en-US" sz="15957" spc="-1308">
                <a:solidFill>
                  <a:srgbClr val="3A855D"/>
                </a:solidFill>
                <a:latin typeface="Public Sans"/>
              </a:rPr>
              <a:t>THANK  YOU !</a:t>
            </a:r>
          </a:p>
        </p:txBody>
      </p:sp>
      <p:sp>
        <p:nvSpPr>
          <p:cNvPr id="7" name="Freeform 7"/>
          <p:cNvSpPr/>
          <p:nvPr/>
        </p:nvSpPr>
        <p:spPr>
          <a:xfrm>
            <a:off x="16914402" y="3224371"/>
            <a:ext cx="1703043" cy="2771224"/>
          </a:xfrm>
          <a:custGeom>
            <a:avLst/>
            <a:gdLst/>
            <a:ahLst/>
            <a:cxnLst/>
            <a:rect l="l" t="t" r="r" b="b"/>
            <a:pathLst>
              <a:path w="1703043" h="2771224">
                <a:moveTo>
                  <a:pt x="0" y="0"/>
                </a:moveTo>
                <a:lnTo>
                  <a:pt x="1703043" y="0"/>
                </a:lnTo>
                <a:lnTo>
                  <a:pt x="1703043" y="2771224"/>
                </a:lnTo>
                <a:lnTo>
                  <a:pt x="0" y="27712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7392287">
            <a:off x="-1104276" y="-395603"/>
            <a:ext cx="3383874" cy="2848607"/>
          </a:xfrm>
          <a:custGeom>
            <a:avLst/>
            <a:gdLst/>
            <a:ahLst/>
            <a:cxnLst/>
            <a:rect l="l" t="t" r="r" b="b"/>
            <a:pathLst>
              <a:path w="3383874" h="2848607">
                <a:moveTo>
                  <a:pt x="0" y="0"/>
                </a:moveTo>
                <a:lnTo>
                  <a:pt x="3383875" y="0"/>
                </a:lnTo>
                <a:lnTo>
                  <a:pt x="3383875" y="2848606"/>
                </a:lnTo>
                <a:lnTo>
                  <a:pt x="0" y="284860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85800" y="800100"/>
            <a:ext cx="11322960" cy="1243318"/>
          </a:xfrm>
          <a:prstGeom prst="rect">
            <a:avLst/>
          </a:prstGeom>
        </p:spPr>
        <p:txBody>
          <a:bodyPr lIns="0" tIns="0" rIns="0" bIns="0" rtlCol="0" anchor="t">
            <a:spAutoFit/>
          </a:bodyPr>
          <a:lstStyle/>
          <a:p>
            <a:pPr algn="ctr">
              <a:lnSpc>
                <a:spcPts val="10220"/>
              </a:lnSpc>
            </a:pPr>
            <a:r>
              <a:rPr lang="en-US" sz="7300" dirty="0">
                <a:latin typeface="Open Sans Extra Bold"/>
              </a:rPr>
              <a:t>PROBLEM</a:t>
            </a:r>
            <a:r>
              <a:rPr lang="en-US" sz="7300" dirty="0">
                <a:solidFill>
                  <a:srgbClr val="F25238"/>
                </a:solidFill>
                <a:latin typeface="Open Sans Extra Bold"/>
              </a:rPr>
              <a:t> </a:t>
            </a:r>
            <a:r>
              <a:rPr lang="en-US" sz="7300" dirty="0">
                <a:solidFill>
                  <a:schemeClr val="accent2">
                    <a:lumMod val="75000"/>
                  </a:schemeClr>
                </a:solidFill>
                <a:latin typeface="Open Sans Extra Bold"/>
              </a:rPr>
              <a:t>STATEMENT</a:t>
            </a:r>
            <a:r>
              <a:rPr lang="en-US" sz="7300" dirty="0">
                <a:solidFill>
                  <a:srgbClr val="F25238"/>
                </a:solidFill>
                <a:latin typeface="Open Sans Extra Bold"/>
              </a:rPr>
              <a:t>:</a:t>
            </a:r>
            <a:r>
              <a:rPr lang="en-US" sz="7300" dirty="0">
                <a:solidFill>
                  <a:srgbClr val="FFFFFF"/>
                </a:solidFill>
                <a:latin typeface="Open Sans Extra Bold"/>
              </a:rPr>
              <a:t> </a:t>
            </a:r>
          </a:p>
        </p:txBody>
      </p:sp>
      <p:sp>
        <p:nvSpPr>
          <p:cNvPr id="4" name="TextBox 3">
            <a:extLst>
              <a:ext uri="{FF2B5EF4-FFF2-40B4-BE49-F238E27FC236}">
                <a16:creationId xmlns:a16="http://schemas.microsoft.com/office/drawing/2014/main" id="{76BCDFD1-3833-38E7-5E5D-D5702B1917E2}"/>
              </a:ext>
            </a:extLst>
          </p:cNvPr>
          <p:cNvSpPr txBox="1"/>
          <p:nvPr/>
        </p:nvSpPr>
        <p:spPr>
          <a:xfrm>
            <a:off x="1219200" y="2635121"/>
            <a:ext cx="16154400" cy="5016758"/>
          </a:xfrm>
          <a:prstGeom prst="rect">
            <a:avLst/>
          </a:prstGeom>
          <a:noFill/>
        </p:spPr>
        <p:txBody>
          <a:bodyPr wrap="square" rtlCol="0">
            <a:spAutoFit/>
          </a:bodyPr>
          <a:lstStyle/>
          <a:p>
            <a:r>
              <a:rPr lang="en-IN" sz="4000" b="1" dirty="0"/>
              <a:t>In the world of stock markets, Optimising portfolios creates a challenge for traders in order to maximize their profits while minimizing risks. Traditional approaches often depend on static models and heuristics, which may not be suitable for dynamic markets. Hence, it is really important to find new innovative solutions that can use advanced technologies to optimize portfolios effectively. One such technology is Reinforcement Learning. The task is to develop a reliable portfolio optimization framework adapted specifically for traders using reinforcement techniques like Q-Learning. </a:t>
            </a:r>
            <a:r>
              <a:rPr lang="en-IN" sz="4000" b="1" dirty="0">
                <a:solidFill>
                  <a:schemeClr val="bg1"/>
                </a:solidFill>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5715000" cy="10287000"/>
          </a:xfrm>
          <a:custGeom>
            <a:avLst/>
            <a:gdLst/>
            <a:ahLst/>
            <a:cxnLst/>
            <a:rect l="l" t="t" r="r" b="b"/>
            <a:pathLst>
              <a:path w="5844437" h="10429056">
                <a:moveTo>
                  <a:pt x="0" y="0"/>
                </a:moveTo>
                <a:lnTo>
                  <a:pt x="5844437" y="0"/>
                </a:lnTo>
                <a:lnTo>
                  <a:pt x="5844437" y="10429056"/>
                </a:lnTo>
                <a:lnTo>
                  <a:pt x="0" y="10429056"/>
                </a:lnTo>
                <a:lnTo>
                  <a:pt x="0" y="0"/>
                </a:lnTo>
                <a:close/>
              </a:path>
            </a:pathLst>
          </a:custGeom>
          <a:blipFill>
            <a:blip r:embed="rId2"/>
            <a:stretch>
              <a:fillRect l="-20079" t="-406" b="-406"/>
            </a:stretch>
          </a:blipFill>
        </p:spPr>
      </p:sp>
      <p:sp>
        <p:nvSpPr>
          <p:cNvPr id="3" name="TextBox 3"/>
          <p:cNvSpPr txBox="1"/>
          <p:nvPr/>
        </p:nvSpPr>
        <p:spPr>
          <a:xfrm>
            <a:off x="6014449" y="976054"/>
            <a:ext cx="7708866" cy="803275"/>
          </a:xfrm>
          <a:prstGeom prst="rect">
            <a:avLst/>
          </a:prstGeom>
        </p:spPr>
        <p:txBody>
          <a:bodyPr lIns="0" tIns="0" rIns="0" bIns="0" rtlCol="0" anchor="t">
            <a:spAutoFit/>
          </a:bodyPr>
          <a:lstStyle/>
          <a:p>
            <a:pPr>
              <a:lnSpc>
                <a:spcPts val="6349"/>
              </a:lnSpc>
            </a:pPr>
            <a:r>
              <a:rPr lang="en-US" sz="4999" dirty="0">
                <a:solidFill>
                  <a:srgbClr val="000000"/>
                </a:solidFill>
                <a:latin typeface="Archivo Black"/>
              </a:rPr>
              <a:t>OVERVIEW:</a:t>
            </a:r>
          </a:p>
        </p:txBody>
      </p:sp>
      <p:sp>
        <p:nvSpPr>
          <p:cNvPr id="4" name="TextBox 4"/>
          <p:cNvSpPr txBox="1"/>
          <p:nvPr/>
        </p:nvSpPr>
        <p:spPr>
          <a:xfrm>
            <a:off x="6069040" y="4471302"/>
            <a:ext cx="9390220" cy="1038105"/>
          </a:xfrm>
          <a:prstGeom prst="rect">
            <a:avLst/>
          </a:prstGeom>
        </p:spPr>
        <p:txBody>
          <a:bodyPr wrap="square" lIns="0" tIns="0" rIns="0" bIns="0" rtlCol="0" anchor="t">
            <a:spAutoFit/>
          </a:bodyPr>
          <a:lstStyle/>
          <a:p>
            <a:pPr>
              <a:lnSpc>
                <a:spcPts val="4171"/>
              </a:lnSpc>
            </a:pPr>
            <a:r>
              <a:rPr lang="en-US" sz="2979" dirty="0">
                <a:solidFill>
                  <a:srgbClr val="000000"/>
                </a:solidFill>
                <a:latin typeface="Roboto"/>
              </a:rPr>
              <a:t>LSTM neural network architecture is used </a:t>
            </a:r>
            <a:r>
              <a:rPr lang="en-US" sz="2979">
                <a:solidFill>
                  <a:srgbClr val="000000"/>
                </a:solidFill>
                <a:latin typeface="Roboto"/>
              </a:rPr>
              <a:t>to train the data   </a:t>
            </a:r>
            <a:endParaRPr lang="en-US" sz="2979" dirty="0">
              <a:solidFill>
                <a:srgbClr val="000000"/>
              </a:solidFill>
              <a:latin typeface="Roboto"/>
            </a:endParaRPr>
          </a:p>
        </p:txBody>
      </p:sp>
      <p:sp>
        <p:nvSpPr>
          <p:cNvPr id="5" name="TextBox 5"/>
          <p:cNvSpPr txBox="1"/>
          <p:nvPr/>
        </p:nvSpPr>
        <p:spPr>
          <a:xfrm>
            <a:off x="6014449" y="2213116"/>
            <a:ext cx="9979320" cy="1576585"/>
          </a:xfrm>
          <a:prstGeom prst="rect">
            <a:avLst/>
          </a:prstGeom>
        </p:spPr>
        <p:txBody>
          <a:bodyPr wrap="square" lIns="0" tIns="0" rIns="0" bIns="0" rtlCol="0" anchor="t">
            <a:spAutoFit/>
          </a:bodyPr>
          <a:lstStyle/>
          <a:p>
            <a:pPr>
              <a:lnSpc>
                <a:spcPts val="4165"/>
              </a:lnSpc>
            </a:pPr>
            <a:r>
              <a:rPr lang="en-US" sz="2975" dirty="0">
                <a:solidFill>
                  <a:srgbClr val="000000"/>
                </a:solidFill>
                <a:latin typeface="Roboto"/>
              </a:rPr>
              <a:t>The goal of this project is to perform trade analysis on the historical stock market data of several stocks and optimize the financial portfolio of an investor. </a:t>
            </a:r>
          </a:p>
        </p:txBody>
      </p:sp>
      <p:sp>
        <p:nvSpPr>
          <p:cNvPr id="6" name="TextBox 6"/>
          <p:cNvSpPr txBox="1"/>
          <p:nvPr/>
        </p:nvSpPr>
        <p:spPr>
          <a:xfrm>
            <a:off x="6069040" y="5998615"/>
            <a:ext cx="10174799" cy="3192412"/>
          </a:xfrm>
          <a:prstGeom prst="rect">
            <a:avLst/>
          </a:prstGeom>
        </p:spPr>
        <p:txBody>
          <a:bodyPr wrap="square" lIns="0" tIns="0" rIns="0" bIns="0" rtlCol="0" anchor="t">
            <a:spAutoFit/>
          </a:bodyPr>
          <a:lstStyle/>
          <a:p>
            <a:pPr>
              <a:lnSpc>
                <a:spcPts val="4165"/>
              </a:lnSpc>
            </a:pPr>
            <a:r>
              <a:rPr lang="en-US" sz="2975" dirty="0">
                <a:solidFill>
                  <a:srgbClr val="000000"/>
                </a:solidFill>
                <a:latin typeface="Roboto"/>
              </a:rPr>
              <a:t> Deep Q-Networks (DQN), a form of Reinforcement Learning, are employed to optimize the portfolio using historical stock market data trends. Through training the DQN model on past data, an optimized portfolio model is generated. This approach allows for refining portfolio strategies and improving performance based on learned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271516" y="930553"/>
            <a:ext cx="12684487" cy="936347"/>
          </a:xfrm>
          <a:prstGeom prst="rect">
            <a:avLst/>
          </a:prstGeom>
        </p:spPr>
        <p:txBody>
          <a:bodyPr lIns="0" tIns="0" rIns="0" bIns="0" rtlCol="0" anchor="t">
            <a:spAutoFit/>
          </a:bodyPr>
          <a:lstStyle/>
          <a:p>
            <a:pPr>
              <a:lnSpc>
                <a:spcPts val="8417"/>
              </a:lnSpc>
            </a:pPr>
            <a:r>
              <a:rPr lang="en-US" sz="4400" dirty="0">
                <a:solidFill>
                  <a:schemeClr val="accent4">
                    <a:lumMod val="75000"/>
                  </a:schemeClr>
                </a:solidFill>
                <a:latin typeface="Arial Bold"/>
              </a:rPr>
              <a:t>Data collection and preprocessing:</a:t>
            </a:r>
          </a:p>
        </p:txBody>
      </p:sp>
      <p:grpSp>
        <p:nvGrpSpPr>
          <p:cNvPr id="7" name="Group 7"/>
          <p:cNvGrpSpPr/>
          <p:nvPr/>
        </p:nvGrpSpPr>
        <p:grpSpPr>
          <a:xfrm>
            <a:off x="17259300" y="0"/>
            <a:ext cx="1028700" cy="1028700"/>
            <a:chOff x="0" y="0"/>
            <a:chExt cx="270933" cy="270933"/>
          </a:xfrm>
        </p:grpSpPr>
        <p:sp>
          <p:nvSpPr>
            <p:cNvPr id="8" name="Freeform 8"/>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F6AE42"/>
            </a:solidFill>
          </p:spPr>
        </p:sp>
        <p:sp>
          <p:nvSpPr>
            <p:cNvPr id="9" name="TextBox 9"/>
            <p:cNvSpPr txBox="1"/>
            <p:nvPr/>
          </p:nvSpPr>
          <p:spPr>
            <a:xfrm>
              <a:off x="0" y="-85725"/>
              <a:ext cx="270933" cy="356658"/>
            </a:xfrm>
            <a:prstGeom prst="rect">
              <a:avLst/>
            </a:prstGeom>
          </p:spPr>
          <p:txBody>
            <a:bodyPr lIns="50800" tIns="50800" rIns="50800" bIns="50800" rtlCol="0" anchor="ctr"/>
            <a:lstStyle/>
            <a:p>
              <a:pPr algn="ctr">
                <a:lnSpc>
                  <a:spcPts val="3679"/>
                </a:lnSpc>
              </a:pPr>
              <a:endParaRPr/>
            </a:p>
          </p:txBody>
        </p:sp>
      </p:grpSp>
      <p:sp>
        <p:nvSpPr>
          <p:cNvPr id="11" name="TextBox 11"/>
          <p:cNvSpPr txBox="1"/>
          <p:nvPr/>
        </p:nvSpPr>
        <p:spPr>
          <a:xfrm>
            <a:off x="1027563" y="4199507"/>
            <a:ext cx="16230600" cy="393826"/>
          </a:xfrm>
          <a:prstGeom prst="rect">
            <a:avLst/>
          </a:prstGeom>
        </p:spPr>
        <p:txBody>
          <a:bodyPr wrap="square" lIns="0" tIns="0" rIns="0" bIns="0" rtlCol="0" anchor="t">
            <a:spAutoFit/>
          </a:bodyPr>
          <a:lstStyle/>
          <a:p>
            <a:pPr>
              <a:lnSpc>
                <a:spcPts val="2880"/>
              </a:lnSpc>
            </a:pPr>
            <a:r>
              <a:rPr lang="en-US" sz="3200" dirty="0">
                <a:solidFill>
                  <a:srgbClr val="D4D9E6"/>
                </a:solidFill>
                <a:latin typeface="Poppins Bold" panose="020B0604020202020204" charset="0"/>
                <a:cs typeface="Poppins Bold" panose="020B0604020202020204" charset="0"/>
              </a:rPr>
              <a:t> </a:t>
            </a:r>
          </a:p>
        </p:txBody>
      </p:sp>
      <p:sp>
        <p:nvSpPr>
          <p:cNvPr id="13" name="TextBox 13"/>
          <p:cNvSpPr txBox="1"/>
          <p:nvPr/>
        </p:nvSpPr>
        <p:spPr>
          <a:xfrm>
            <a:off x="1295400" y="2705100"/>
            <a:ext cx="16080522" cy="6274282"/>
          </a:xfrm>
          <a:prstGeom prst="rect">
            <a:avLst/>
          </a:prstGeom>
        </p:spPr>
        <p:txBody>
          <a:bodyPr wrap="square" lIns="0" tIns="0" rIns="0" bIns="0" rtlCol="0" anchor="t">
            <a:spAutoFit/>
          </a:bodyPr>
          <a:lstStyle/>
          <a:p>
            <a:pPr marL="457200" indent="-457200">
              <a:lnSpc>
                <a:spcPct val="150000"/>
              </a:lnSpc>
              <a:buFont typeface="Wingdings" panose="05000000000000000000" pitchFamily="2" charset="2"/>
              <a:buChar char="§"/>
            </a:pPr>
            <a:r>
              <a:rPr lang="en-US" sz="3200" spc="260" dirty="0">
                <a:cs typeface="Microsoft New Tai Lue" panose="020B0502040204020203" pitchFamily="34" charset="0"/>
              </a:rPr>
              <a:t>The dataset consists of historical stock price data, which includes opening, closing, high and low prices, as well as volume information.</a:t>
            </a:r>
          </a:p>
          <a:p>
            <a:pPr marL="457200" indent="-457200">
              <a:lnSpc>
                <a:spcPct val="150000"/>
              </a:lnSpc>
              <a:buFont typeface="Wingdings" panose="05000000000000000000" pitchFamily="2" charset="2"/>
              <a:buChar char="§"/>
            </a:pPr>
            <a:r>
              <a:rPr lang="en-US" sz="3200" spc="260" dirty="0">
                <a:cs typeface="Microsoft New Tai Lue" panose="020B0502040204020203" pitchFamily="34" charset="0"/>
              </a:rPr>
              <a:t>The dataset collected is split into two, Training data and testing data. </a:t>
            </a:r>
          </a:p>
          <a:p>
            <a:pPr marL="457200" indent="-457200">
              <a:lnSpc>
                <a:spcPct val="150000"/>
              </a:lnSpc>
              <a:buFont typeface="Wingdings" panose="05000000000000000000" pitchFamily="2" charset="2"/>
              <a:buChar char="§"/>
            </a:pPr>
            <a:r>
              <a:rPr lang="en-US" sz="3200" spc="260" dirty="0">
                <a:cs typeface="Microsoft New Tai Lue" panose="020B0502040204020203" pitchFamily="34" charset="0"/>
              </a:rPr>
              <a:t>Training data comprises the stock data recorded before 2024 for each individual stock.</a:t>
            </a:r>
          </a:p>
          <a:p>
            <a:pPr marL="457200" indent="-457200">
              <a:lnSpc>
                <a:spcPct val="150000"/>
              </a:lnSpc>
              <a:buFont typeface="Wingdings" panose="05000000000000000000" pitchFamily="2" charset="2"/>
              <a:buChar char="§"/>
            </a:pPr>
            <a:r>
              <a:rPr lang="en-US" sz="3200" spc="260" dirty="0">
                <a:cs typeface="Microsoft New Tai Lue" panose="020B0502040204020203" pitchFamily="34" charset="0"/>
              </a:rPr>
              <a:t>The stock data from the beginning of  2024 is used for testing and evaluation.</a:t>
            </a:r>
          </a:p>
          <a:p>
            <a:pPr marL="457200" indent="-457200">
              <a:lnSpc>
                <a:spcPct val="150000"/>
              </a:lnSpc>
              <a:buFont typeface="Wingdings" panose="05000000000000000000" pitchFamily="2" charset="2"/>
              <a:buChar char="§"/>
            </a:pPr>
            <a:r>
              <a:rPr lang="en-US" sz="3200" spc="260" dirty="0">
                <a:cs typeface="Microsoft New Tai Lue" panose="020B0502040204020203" pitchFamily="34" charset="0"/>
              </a:rPr>
              <a:t>The data is preprocessed to handle missing values, normalize features, and generate sequences suitable for LSTM input.</a:t>
            </a:r>
            <a:endParaRPr lang="en-US" sz="3200" spc="260" dirty="0">
              <a:solidFill>
                <a:srgbClr val="FFFFFF"/>
              </a:solidFill>
              <a:cs typeface="Microsoft New Tai Lue" panose="020B0502040204020203" pitchFamily="34" charset="0"/>
            </a:endParaRPr>
          </a:p>
          <a:p>
            <a:pPr>
              <a:lnSpc>
                <a:spcPts val="2640"/>
              </a:lnSpc>
            </a:pPr>
            <a:endParaRPr lang="en-US" sz="3200" spc="260" dirty="0">
              <a:solidFill>
                <a:srgbClr val="FFFFFF"/>
              </a:solidFill>
              <a:latin typeface="Poppins Bold"/>
            </a:endParaRPr>
          </a:p>
        </p:txBody>
      </p:sp>
      <p:pic>
        <p:nvPicPr>
          <p:cNvPr id="22" name="Picture 21">
            <a:extLst>
              <a:ext uri="{FF2B5EF4-FFF2-40B4-BE49-F238E27FC236}">
                <a16:creationId xmlns:a16="http://schemas.microsoft.com/office/drawing/2014/main" id="{B58206F6-C327-7BE2-CC96-E00F0C6C8247}"/>
              </a:ext>
            </a:extLst>
          </p:cNvPr>
          <p:cNvPicPr>
            <a:picLocks noChangeAspect="1"/>
          </p:cNvPicPr>
          <p:nvPr/>
        </p:nvPicPr>
        <p:blipFill>
          <a:blip r:embed="rId2"/>
          <a:stretch>
            <a:fillRect/>
          </a:stretch>
        </p:blipFill>
        <p:spPr>
          <a:xfrm>
            <a:off x="0" y="8913056"/>
            <a:ext cx="1030313" cy="13534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B"/>
        </a:solidFill>
        <a:effectLst/>
      </p:bgPr>
    </p:bg>
    <p:spTree>
      <p:nvGrpSpPr>
        <p:cNvPr id="1" name=""/>
        <p:cNvGrpSpPr/>
        <p:nvPr/>
      </p:nvGrpSpPr>
      <p:grpSpPr>
        <a:xfrm>
          <a:off x="0" y="0"/>
          <a:ext cx="0" cy="0"/>
          <a:chOff x="0" y="0"/>
          <a:chExt cx="0" cy="0"/>
        </a:xfrm>
      </p:grpSpPr>
      <p:sp>
        <p:nvSpPr>
          <p:cNvPr id="2" name="TextBox 2"/>
          <p:cNvSpPr txBox="1"/>
          <p:nvPr/>
        </p:nvSpPr>
        <p:spPr>
          <a:xfrm>
            <a:off x="1219200" y="876300"/>
            <a:ext cx="9067799" cy="1109919"/>
          </a:xfrm>
          <a:prstGeom prst="rect">
            <a:avLst/>
          </a:prstGeom>
        </p:spPr>
        <p:txBody>
          <a:bodyPr wrap="square" lIns="0" tIns="0" rIns="0" bIns="0" rtlCol="0" anchor="t">
            <a:spAutoFit/>
          </a:bodyPr>
          <a:lstStyle/>
          <a:p>
            <a:pPr>
              <a:lnSpc>
                <a:spcPts val="10080"/>
              </a:lnSpc>
            </a:pPr>
            <a:r>
              <a:rPr lang="en-US" sz="5400" dirty="0">
                <a:solidFill>
                  <a:srgbClr val="2E266D"/>
                </a:solidFill>
                <a:latin typeface="Alegreya Sans Bold"/>
              </a:rPr>
              <a:t>LSTM stock price prediction:</a:t>
            </a:r>
          </a:p>
        </p:txBody>
      </p:sp>
      <p:sp>
        <p:nvSpPr>
          <p:cNvPr id="5" name="TextBox 5"/>
          <p:cNvSpPr txBox="1"/>
          <p:nvPr/>
        </p:nvSpPr>
        <p:spPr>
          <a:xfrm>
            <a:off x="1219200" y="2171700"/>
            <a:ext cx="15849600" cy="7879080"/>
          </a:xfrm>
          <a:prstGeom prst="rect">
            <a:avLst/>
          </a:prstGeom>
        </p:spPr>
        <p:txBody>
          <a:bodyPr wrap="square" lIns="0" tIns="0" rIns="0" bIns="0" rtlCol="0" anchor="t">
            <a:spAutoFit/>
          </a:bodyPr>
          <a:lstStyle/>
          <a:p>
            <a:pPr marL="457200" indent="-457200" algn="just">
              <a:lnSpc>
                <a:spcPct val="150000"/>
              </a:lnSpc>
              <a:buFont typeface="Wingdings" panose="05000000000000000000" pitchFamily="2" charset="2"/>
              <a:buChar char="q"/>
            </a:pPr>
            <a:r>
              <a:rPr lang="en-US" sz="3200" dirty="0">
                <a:solidFill>
                  <a:srgbClr val="414248"/>
                </a:solidFill>
              </a:rPr>
              <a:t>Traditional RNNs suffer from the vanishing gradient problem, limiting their ability to capture long-term dependencies in sequential data like stock prices.</a:t>
            </a:r>
          </a:p>
          <a:p>
            <a:pPr marL="457200" indent="-457200" algn="just">
              <a:lnSpc>
                <a:spcPct val="150000"/>
              </a:lnSpc>
              <a:buFont typeface="Wingdings" panose="05000000000000000000" pitchFamily="2" charset="2"/>
              <a:buChar char="q"/>
            </a:pPr>
            <a:r>
              <a:rPr lang="en-US" sz="3200" dirty="0">
                <a:solidFill>
                  <a:srgbClr val="414248"/>
                </a:solidFill>
              </a:rPr>
              <a:t>LSTM (Long Short-Term Memory) networks overcome this limitation by introducing a more complex architecture with specialized memory cells and gating mechanisms.</a:t>
            </a:r>
          </a:p>
          <a:p>
            <a:pPr marL="457200" indent="-457200" algn="just">
              <a:lnSpc>
                <a:spcPct val="150000"/>
              </a:lnSpc>
              <a:buFont typeface="Wingdings" panose="05000000000000000000" pitchFamily="2" charset="2"/>
              <a:buChar char="q"/>
            </a:pPr>
            <a:r>
              <a:rPr lang="en-US" sz="3200" dirty="0">
                <a:solidFill>
                  <a:srgbClr val="414248"/>
                </a:solidFill>
              </a:rPr>
              <a:t>Using LSTM neural network architecture, the future stock prices for a single stock are forecasted.</a:t>
            </a:r>
          </a:p>
          <a:p>
            <a:pPr marL="457200" indent="-457200" algn="just">
              <a:lnSpc>
                <a:spcPct val="150000"/>
              </a:lnSpc>
              <a:buFont typeface="Wingdings" panose="05000000000000000000" pitchFamily="2" charset="2"/>
              <a:buChar char="q"/>
            </a:pPr>
            <a:r>
              <a:rPr lang="en-US" sz="3200" dirty="0">
                <a:solidFill>
                  <a:srgbClr val="414248"/>
                </a:solidFill>
              </a:rPr>
              <a:t> The LSTM model learns from the temporal patterns and dependencies in the training data to make accurate predictions for future stock prices.</a:t>
            </a:r>
          </a:p>
          <a:p>
            <a:pPr marL="457200" indent="-457200" algn="just">
              <a:lnSpc>
                <a:spcPct val="150000"/>
              </a:lnSpc>
              <a:buFont typeface="Wingdings" panose="05000000000000000000" pitchFamily="2" charset="2"/>
              <a:buChar char="q"/>
            </a:pPr>
            <a:endParaRPr lang="en-US" sz="3200" dirty="0">
              <a:solidFill>
                <a:srgbClr val="414248"/>
              </a:solidFill>
            </a:endParaRPr>
          </a:p>
          <a:p>
            <a:pPr marL="457200" indent="-457200" algn="just">
              <a:lnSpc>
                <a:spcPct val="150000"/>
              </a:lnSpc>
              <a:buFont typeface="Wingdings" panose="05000000000000000000" pitchFamily="2" charset="2"/>
              <a:buChar char="q"/>
            </a:pPr>
            <a:endParaRPr lang="en-US" sz="3200" dirty="0">
              <a:solidFill>
                <a:srgbClr val="414248"/>
              </a:solidFill>
            </a:endParaRPr>
          </a:p>
          <a:p>
            <a:pPr marL="457200" indent="-457200" algn="just">
              <a:buFont typeface="Wingdings" panose="05000000000000000000" pitchFamily="2" charset="2"/>
              <a:buChar char="q"/>
            </a:pPr>
            <a:endParaRPr lang="en-US" sz="3200" dirty="0">
              <a:solidFill>
                <a:srgbClr val="41424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C8652A-0D45-9A05-ADCC-20852D0DD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552700"/>
            <a:ext cx="12296775" cy="6276975"/>
          </a:xfrm>
          <a:prstGeom prst="rect">
            <a:avLst/>
          </a:prstGeom>
        </p:spPr>
      </p:pic>
      <p:sp>
        <p:nvSpPr>
          <p:cNvPr id="5" name="TextBox 4">
            <a:extLst>
              <a:ext uri="{FF2B5EF4-FFF2-40B4-BE49-F238E27FC236}">
                <a16:creationId xmlns:a16="http://schemas.microsoft.com/office/drawing/2014/main" id="{D6FFDB02-01AF-50F2-D3C6-14B05C681258}"/>
              </a:ext>
            </a:extLst>
          </p:cNvPr>
          <p:cNvSpPr txBox="1"/>
          <p:nvPr/>
        </p:nvSpPr>
        <p:spPr>
          <a:xfrm>
            <a:off x="2743200" y="1164937"/>
            <a:ext cx="12296774" cy="1200329"/>
          </a:xfrm>
          <a:prstGeom prst="rect">
            <a:avLst/>
          </a:prstGeom>
          <a:noFill/>
        </p:spPr>
        <p:txBody>
          <a:bodyPr wrap="square" rtlCol="0">
            <a:spAutoFit/>
          </a:bodyPr>
          <a:lstStyle/>
          <a:p>
            <a:r>
              <a:rPr lang="en-IN" sz="3600" b="1" dirty="0"/>
              <a:t>Predicted movement of closing prices of AAPL stock with a lookback of 30 days.</a:t>
            </a:r>
          </a:p>
        </p:txBody>
      </p:sp>
    </p:spTree>
    <p:extLst>
      <p:ext uri="{BB962C8B-B14F-4D97-AF65-F5344CB8AC3E}">
        <p14:creationId xmlns:p14="http://schemas.microsoft.com/office/powerpoint/2010/main" val="287930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E74C48-CA43-E8EF-6E84-CD9E75237A04}"/>
              </a:ext>
            </a:extLst>
          </p:cNvPr>
          <p:cNvSpPr txBox="1"/>
          <p:nvPr/>
        </p:nvSpPr>
        <p:spPr>
          <a:xfrm>
            <a:off x="1338618" y="754299"/>
            <a:ext cx="4972836" cy="769441"/>
          </a:xfrm>
          <a:prstGeom prst="rect">
            <a:avLst/>
          </a:prstGeom>
          <a:noFill/>
        </p:spPr>
        <p:txBody>
          <a:bodyPr wrap="none" rtlCol="0">
            <a:spAutoFit/>
          </a:bodyPr>
          <a:lstStyle/>
          <a:p>
            <a:r>
              <a:rPr lang="en-IN" sz="4400" b="1" dirty="0">
                <a:latin typeface="Alegreya Sans Bold" panose="020B0604020202020204" charset="0"/>
              </a:rPr>
              <a:t>DEEP Q-NETWORKS:</a:t>
            </a:r>
          </a:p>
        </p:txBody>
      </p:sp>
      <p:sp>
        <p:nvSpPr>
          <p:cNvPr id="6" name="TextBox 5">
            <a:extLst>
              <a:ext uri="{FF2B5EF4-FFF2-40B4-BE49-F238E27FC236}">
                <a16:creationId xmlns:a16="http://schemas.microsoft.com/office/drawing/2014/main" id="{5481BD4D-36B8-D7FA-DC83-B2D2A94109F4}"/>
              </a:ext>
            </a:extLst>
          </p:cNvPr>
          <p:cNvSpPr txBox="1"/>
          <p:nvPr/>
        </p:nvSpPr>
        <p:spPr>
          <a:xfrm>
            <a:off x="1338618" y="2324100"/>
            <a:ext cx="7652982" cy="5509200"/>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In the DQN framework, the Q-function is approximated by a neural network, allowing the model to estimate the expected cumulative rewards associated with taking specific actions in different states.</a:t>
            </a:r>
          </a:p>
          <a:p>
            <a:pPr marL="457200" indent="-457200">
              <a:buFont typeface="Wingdings" panose="05000000000000000000" pitchFamily="2" charset="2"/>
              <a:buChar char="q"/>
            </a:pPr>
            <a:r>
              <a:rPr lang="en-US" sz="3200" dirty="0"/>
              <a:t>Based on the predictions of Q-functions, the model determines the optimal actions to take in a given state.</a:t>
            </a:r>
          </a:p>
          <a:p>
            <a:pPr marL="457200" indent="-457200">
              <a:buFont typeface="Wingdings" panose="05000000000000000000" pitchFamily="2" charset="2"/>
              <a:buChar char="q"/>
            </a:pPr>
            <a:endParaRPr lang="en-US" sz="3200" dirty="0"/>
          </a:p>
          <a:p>
            <a:pPr marL="457200" indent="-457200">
              <a:buFont typeface="Wingdings" panose="05000000000000000000" pitchFamily="2" charset="2"/>
              <a:buChar char="q"/>
            </a:pPr>
            <a:endParaRPr lang="en-US" sz="3200" dirty="0"/>
          </a:p>
          <a:p>
            <a:endParaRPr lang="en-IN" sz="3200" dirty="0"/>
          </a:p>
        </p:txBody>
      </p:sp>
      <p:pic>
        <p:nvPicPr>
          <p:cNvPr id="69" name="Picture 68">
            <a:extLst>
              <a:ext uri="{FF2B5EF4-FFF2-40B4-BE49-F238E27FC236}">
                <a16:creationId xmlns:a16="http://schemas.microsoft.com/office/drawing/2014/main" id="{1980D1C7-D037-D762-4DE0-95046B2C7499}"/>
              </a:ext>
            </a:extLst>
          </p:cNvPr>
          <p:cNvPicPr>
            <a:picLocks noChangeAspect="1"/>
          </p:cNvPicPr>
          <p:nvPr/>
        </p:nvPicPr>
        <p:blipFill>
          <a:blip r:embed="rId2"/>
          <a:stretch>
            <a:fillRect/>
          </a:stretch>
        </p:blipFill>
        <p:spPr>
          <a:xfrm>
            <a:off x="9448800" y="1638300"/>
            <a:ext cx="7391400" cy="5486400"/>
          </a:xfrm>
          <a:prstGeom prst="rect">
            <a:avLst/>
          </a:prstGeom>
        </p:spPr>
      </p:pic>
    </p:spTree>
    <p:extLst>
      <p:ext uri="{BB962C8B-B14F-4D97-AF65-F5344CB8AC3E}">
        <p14:creationId xmlns:p14="http://schemas.microsoft.com/office/powerpoint/2010/main" val="3034073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7493CB-2365-D4D9-C26F-93701E1AC09F}"/>
              </a:ext>
            </a:extLst>
          </p:cNvPr>
          <p:cNvSpPr txBox="1"/>
          <p:nvPr/>
        </p:nvSpPr>
        <p:spPr>
          <a:xfrm>
            <a:off x="1676400" y="1562100"/>
            <a:ext cx="15087600" cy="5384872"/>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IN" sz="3200" b="1" dirty="0">
                <a:latin typeface="Microsoft YaHei UI" panose="020B0503020204020204" pitchFamily="34" charset="-122"/>
                <a:ea typeface="Microsoft YaHei UI" panose="020B0503020204020204" pitchFamily="34" charset="-122"/>
              </a:rPr>
              <a:t>State space: </a:t>
            </a:r>
            <a:r>
              <a:rPr lang="en-IN" sz="3200" dirty="0">
                <a:latin typeface="Calibri" panose="020F0502020204030204" pitchFamily="34" charset="0"/>
                <a:ea typeface="Calibri" panose="020F0502020204030204" pitchFamily="34" charset="0"/>
                <a:cs typeface="Calibri" panose="020F0502020204030204" pitchFamily="34" charset="0"/>
              </a:rPr>
              <a:t>A</a:t>
            </a:r>
            <a:r>
              <a:rPr lang="en-IN" sz="3200" dirty="0">
                <a:highlight>
                  <a:srgbClr val="FFFFFF"/>
                </a:highlight>
                <a:latin typeface="Courier New" panose="02070309020205020404" pitchFamily="49" charset="0"/>
                <a:ea typeface="Calibri" panose="020F0502020204030204" pitchFamily="34" charset="0"/>
                <a:cs typeface="Calibri" panose="020F0502020204030204" pitchFamily="34" charset="0"/>
              </a:rPr>
              <a:t> k*1 </a:t>
            </a:r>
            <a:r>
              <a:rPr lang="en-IN" sz="3200" dirty="0">
                <a:highlight>
                  <a:srgbClr val="FFFFFF"/>
                </a:highlight>
                <a:latin typeface="Calibri" panose="020F0502020204030204" pitchFamily="34" charset="0"/>
                <a:ea typeface="Calibri" panose="020F0502020204030204" pitchFamily="34" charset="0"/>
                <a:cs typeface="Calibri" panose="020F0502020204030204" pitchFamily="34" charset="0"/>
              </a:rPr>
              <a:t>matrix with each term as the </a:t>
            </a:r>
            <a:r>
              <a:rPr lang="en-IN" sz="3200" dirty="0">
                <a:latin typeface="Calibri" panose="020F0502020204030204" pitchFamily="34" charset="0"/>
                <a:ea typeface="Calibri" panose="020F0502020204030204" pitchFamily="34" charset="0"/>
                <a:cs typeface="Calibri" panose="020F0502020204030204" pitchFamily="34" charset="0"/>
              </a:rPr>
              <a:t>Difference between predicted tomorrow’s stock price and todays stock price (closing price</a:t>
            </a:r>
            <a:r>
              <a:rPr lang="en-IN" sz="3200" baseline="-25000" dirty="0">
                <a:latin typeface="Calibri" panose="020F0502020204030204" pitchFamily="34" charset="0"/>
                <a:ea typeface="Calibri" panose="020F0502020204030204" pitchFamily="34" charset="0"/>
                <a:cs typeface="Calibri" panose="020F0502020204030204" pitchFamily="34" charset="0"/>
              </a:rPr>
              <a:t>t+1</a:t>
            </a:r>
            <a:r>
              <a:rPr lang="en-IN" sz="3200" dirty="0">
                <a:latin typeface="Calibri" panose="020F0502020204030204" pitchFamily="34" charset="0"/>
                <a:ea typeface="Calibri" panose="020F0502020204030204" pitchFamily="34" charset="0"/>
                <a:cs typeface="Calibri" panose="020F0502020204030204" pitchFamily="34" charset="0"/>
              </a:rPr>
              <a:t>-closing </a:t>
            </a:r>
            <a:r>
              <a:rPr lang="en-IN" sz="3200" dirty="0" err="1">
                <a:latin typeface="Calibri" panose="020F0502020204030204" pitchFamily="34" charset="0"/>
                <a:ea typeface="Calibri" panose="020F0502020204030204" pitchFamily="34" charset="0"/>
                <a:cs typeface="Calibri" panose="020F0502020204030204" pitchFamily="34" charset="0"/>
              </a:rPr>
              <a:t>price</a:t>
            </a:r>
            <a:r>
              <a:rPr lang="en-IN" sz="3200" baseline="-25000" dirty="0" err="1">
                <a:latin typeface="Calibri" panose="020F0502020204030204" pitchFamily="34" charset="0"/>
                <a:ea typeface="Calibri" panose="020F0502020204030204" pitchFamily="34" charset="0"/>
                <a:cs typeface="Calibri" panose="020F0502020204030204" pitchFamily="34" charset="0"/>
              </a:rPr>
              <a:t>t</a:t>
            </a:r>
            <a:r>
              <a:rPr lang="en-IN" sz="3200" dirty="0">
                <a:latin typeface="Calibri" panose="020F0502020204030204" pitchFamily="34" charset="0"/>
                <a:ea typeface="Calibri" panose="020F0502020204030204" pitchFamily="34" charset="0"/>
                <a:cs typeface="Calibri" panose="020F0502020204030204" pitchFamily="34" charset="0"/>
              </a:rPr>
              <a:t>) for k number of stocks.</a:t>
            </a:r>
            <a:endParaRPr lang="en-IN" sz="3200" b="1" dirty="0">
              <a:latin typeface="Microsoft YaHei UI" panose="020B0503020204020204" pitchFamily="34" charset="-122"/>
              <a:ea typeface="Microsoft YaHei UI" panose="020B0503020204020204" pitchFamily="34" charset="-122"/>
              <a:cs typeface="Calibri" panose="020F0502020204030204" pitchFamily="34" charset="0"/>
            </a:endParaRPr>
          </a:p>
          <a:p>
            <a:pPr marL="457200" indent="-457200">
              <a:lnSpc>
                <a:spcPct val="250000"/>
              </a:lnSpc>
              <a:buFont typeface="Wingdings" panose="05000000000000000000" pitchFamily="2" charset="2"/>
              <a:buChar char="v"/>
            </a:pPr>
            <a:r>
              <a:rPr lang="en-IN" sz="3600" b="1" dirty="0">
                <a:latin typeface="Calibri" panose="020F0502020204030204" pitchFamily="34" charset="0"/>
                <a:ea typeface="Calibri" panose="020F0502020204030204" pitchFamily="34" charset="0"/>
                <a:cs typeface="Calibri" panose="020F0502020204030204" pitchFamily="34" charset="0"/>
              </a:rPr>
              <a:t>Actions: </a:t>
            </a:r>
            <a:r>
              <a:rPr lang="en-IN" sz="3200" dirty="0">
                <a:latin typeface="Calibri" panose="020F0502020204030204" pitchFamily="34" charset="0"/>
                <a:ea typeface="Calibri" panose="020F0502020204030204" pitchFamily="34" charset="0"/>
                <a:cs typeface="Calibri" panose="020F0502020204030204" pitchFamily="34" charset="0"/>
              </a:rPr>
              <a:t>Buy, sell, hold.</a:t>
            </a:r>
          </a:p>
          <a:p>
            <a:pPr marL="457200" indent="-457200">
              <a:lnSpc>
                <a:spcPct val="200000"/>
              </a:lnSpc>
              <a:buFont typeface="Wingdings" panose="05000000000000000000" pitchFamily="2" charset="2"/>
              <a:buChar char="v"/>
            </a:pPr>
            <a:r>
              <a:rPr lang="en-IN" sz="3600" b="1" dirty="0">
                <a:latin typeface="Calibri" panose="020F0502020204030204" pitchFamily="34" charset="0"/>
                <a:ea typeface="Calibri" panose="020F0502020204030204" pitchFamily="34" charset="0"/>
                <a:cs typeface="Calibri" panose="020F0502020204030204" pitchFamily="34" charset="0"/>
              </a:rPr>
              <a:t>Reward: </a:t>
            </a:r>
            <a:r>
              <a:rPr lang="en-IN" sz="3200" dirty="0">
                <a:latin typeface="Calibri" panose="020F0502020204030204" pitchFamily="34" charset="0"/>
                <a:ea typeface="Calibri" panose="020F0502020204030204" pitchFamily="34" charset="0"/>
                <a:cs typeface="Calibri" panose="020F0502020204030204" pitchFamily="34" charset="0"/>
              </a:rPr>
              <a:t>Profits earned by performing optimal actions for the given state space.</a:t>
            </a:r>
            <a:endParaRPr lang="en-IN" sz="3600" b="1" dirty="0">
              <a:latin typeface="Microsoft YaHei UI" panose="020B0503020204020204" pitchFamily="34" charset="-122"/>
              <a:ea typeface="Microsoft YaHei UI"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421022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D075CD-E9D6-2664-92FA-45DE951F6416}"/>
              </a:ext>
            </a:extLst>
          </p:cNvPr>
          <p:cNvSpPr txBox="1"/>
          <p:nvPr/>
        </p:nvSpPr>
        <p:spPr>
          <a:xfrm>
            <a:off x="1447800" y="1181100"/>
            <a:ext cx="14325600" cy="830997"/>
          </a:xfrm>
          <a:prstGeom prst="rect">
            <a:avLst/>
          </a:prstGeom>
          <a:noFill/>
        </p:spPr>
        <p:txBody>
          <a:bodyPr wrap="square" rtlCol="0">
            <a:spAutoFit/>
          </a:bodyPr>
          <a:lstStyle/>
          <a:p>
            <a:r>
              <a:rPr lang="en-IN" sz="4800" b="1" dirty="0">
                <a:latin typeface="Calibri" panose="020F0502020204030204" pitchFamily="34" charset="0"/>
                <a:ea typeface="Calibri" panose="020F0502020204030204" pitchFamily="34" charset="0"/>
                <a:cs typeface="Calibri" panose="020F0502020204030204" pitchFamily="34" charset="0"/>
              </a:rPr>
              <a:t>Evaluation and Testing</a:t>
            </a:r>
            <a:r>
              <a:rPr lang="en-IN" sz="4400" b="1" dirty="0">
                <a:latin typeface="Calibri" panose="020F0502020204030204" pitchFamily="34" charset="0"/>
                <a:ea typeface="Calibri" panose="020F0502020204030204" pitchFamily="34" charset="0"/>
                <a:cs typeface="Calibri" panose="020F0502020204030204" pitchFamily="34" charset="0"/>
              </a:rPr>
              <a:t>:</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09496AF-7D6B-572E-76F0-AF8EB3ACB4FB}"/>
              </a:ext>
            </a:extLst>
          </p:cNvPr>
          <p:cNvSpPr txBox="1"/>
          <p:nvPr/>
        </p:nvSpPr>
        <p:spPr>
          <a:xfrm>
            <a:off x="1447800" y="2172815"/>
            <a:ext cx="14020800" cy="297068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The combined Q-learning and DQN framework is trained using historical data to learn optimal actions for each stock daily.</a:t>
            </a:r>
          </a:p>
          <a:p>
            <a:pPr marL="457200" indent="-457200">
              <a:lnSpc>
                <a:spcPct val="150000"/>
              </a:lnSpc>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Testing involves applying the trained model to unseen data, making real-time buy/sell/hold decisions.</a:t>
            </a:r>
            <a:endParaRPr lang="en-IN" sz="32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92B0D3D3-40A4-B785-21E7-0B4BE430E5AE}"/>
              </a:ext>
            </a:extLst>
          </p:cNvPr>
          <p:cNvSpPr txBox="1"/>
          <p:nvPr/>
        </p:nvSpPr>
        <p:spPr>
          <a:xfrm>
            <a:off x="1447800" y="5448300"/>
            <a:ext cx="14325600" cy="3785652"/>
          </a:xfrm>
          <a:prstGeom prst="rect">
            <a:avLst/>
          </a:prstGeom>
          <a:noFill/>
        </p:spPr>
        <p:txBody>
          <a:bodyPr wrap="square" rtlCol="0">
            <a:spAutoFit/>
          </a:bodyPr>
          <a:lstStyle/>
          <a:p>
            <a:r>
              <a:rPr lang="en-IN" sz="4800" b="1" dirty="0">
                <a:latin typeface="Calibri" panose="020F0502020204030204" pitchFamily="34" charset="0"/>
                <a:ea typeface="Calibri" panose="020F0502020204030204" pitchFamily="34" charset="0"/>
                <a:cs typeface="Calibri" panose="020F0502020204030204" pitchFamily="34" charset="0"/>
              </a:rPr>
              <a:t>Portfolio construction</a:t>
            </a:r>
            <a:r>
              <a:rPr lang="en-IN" sz="4400" b="1" dirty="0">
                <a:latin typeface="Calibri" panose="020F0502020204030204" pitchFamily="34" charset="0"/>
                <a:ea typeface="Calibri" panose="020F0502020204030204" pitchFamily="34" charset="0"/>
                <a:cs typeface="Calibri" panose="020F0502020204030204" pitchFamily="34" charset="0"/>
              </a:rPr>
              <a:t>:</a:t>
            </a:r>
          </a:p>
          <a:p>
            <a:pPr marL="457200" indent="-457200">
              <a:buFont typeface="Wingdings" panose="05000000000000000000" pitchFamily="2" charset="2"/>
              <a:buChar char="Ø"/>
            </a:pPr>
            <a:endParaRPr lang="en-IN" sz="3200" dirty="0">
              <a:latin typeface="Calibri" panose="020F0502020204030204" pitchFamily="34" charset="0"/>
              <a:ea typeface="Calibri" panose="020F0502020204030204" pitchFamily="34" charset="0"/>
              <a:cs typeface="Calibri" panose="020F0502020204030204" pitchFamily="34" charset="0"/>
            </a:endParaRPr>
          </a:p>
          <a:p>
            <a:pPr marL="457200" indent="-457200">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A model portfolio is constructed based on the decisions generated by the trained model</a:t>
            </a:r>
            <a:r>
              <a:rPr lang="en-IN" sz="3200" dirty="0">
                <a:latin typeface="Calibri" panose="020F0502020204030204" pitchFamily="34" charset="0"/>
                <a:ea typeface="Calibri" panose="020F0502020204030204" pitchFamily="34" charset="0"/>
                <a:cs typeface="Calibri" panose="020F0502020204030204" pitchFamily="34" charset="0"/>
              </a:rPr>
              <a:t>.</a:t>
            </a:r>
          </a:p>
          <a:p>
            <a:pPr marL="457200" indent="-457200">
              <a:buFont typeface="Wingdings" panose="05000000000000000000" pitchFamily="2" charset="2"/>
              <a:buChar char="Ø"/>
            </a:pPr>
            <a:r>
              <a:rPr lang="en-US" sz="3200" dirty="0">
                <a:latin typeface="Calibri" panose="020F0502020204030204" pitchFamily="34" charset="0"/>
                <a:ea typeface="Calibri" panose="020F0502020204030204" pitchFamily="34" charset="0"/>
                <a:cs typeface="Calibri" panose="020F0502020204030204" pitchFamily="34" charset="0"/>
              </a:rPr>
              <a:t>The portfolio table consists of rows representing dates and columns representing stocks, filled with the corresponding action for each stock daily.</a:t>
            </a:r>
            <a:endParaRPr lang="en-IN" sz="3200" dirty="0">
              <a:latin typeface="Calibri" panose="020F0502020204030204" pitchFamily="34" charset="0"/>
              <a:ea typeface="Calibri" panose="020F0502020204030204" pitchFamily="34" charset="0"/>
              <a:cs typeface="Calibri" panose="020F0502020204030204" pitchFamily="34" charset="0"/>
            </a:endParaRPr>
          </a:p>
          <a:p>
            <a:endParaRPr lang="en-IN" sz="3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9109667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1953</TotalTime>
  <Words>638</Words>
  <Application>Microsoft Office PowerPoint</Application>
  <PresentationFormat>Custom</PresentationFormat>
  <Paragraphs>41</Paragraphs>
  <Slides>11</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vt:i4>
      </vt:variant>
    </vt:vector>
  </HeadingPairs>
  <TitlesOfParts>
    <vt:vector size="30" baseType="lpstr">
      <vt:lpstr>Codec Pro Bold</vt:lpstr>
      <vt:lpstr>Archivo Black</vt:lpstr>
      <vt:lpstr>Codec Pro</vt:lpstr>
      <vt:lpstr>ITC Benguiat</vt:lpstr>
      <vt:lpstr>Courier New</vt:lpstr>
      <vt:lpstr>Open Sans Extra Bold</vt:lpstr>
      <vt:lpstr>Arial Bold</vt:lpstr>
      <vt:lpstr>Lovelo</vt:lpstr>
      <vt:lpstr>Alegreya Sans Bold</vt:lpstr>
      <vt:lpstr>Arial</vt:lpstr>
      <vt:lpstr>Microsoft New Tai Lue</vt:lpstr>
      <vt:lpstr>Wingdings</vt:lpstr>
      <vt:lpstr>Garamond</vt:lpstr>
      <vt:lpstr>Calibri</vt:lpstr>
      <vt:lpstr>Microsoft YaHei UI</vt:lpstr>
      <vt:lpstr>Poppins Bold</vt:lpstr>
      <vt:lpstr>Roboto</vt:lpstr>
      <vt:lpstr>Public Sans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OPTIMISATION</dc:title>
  <cp:lastModifiedBy>B HARI CHARAN GOUD</cp:lastModifiedBy>
  <cp:revision>1</cp:revision>
  <dcterms:created xsi:type="dcterms:W3CDTF">2006-08-16T00:00:00Z</dcterms:created>
  <dcterms:modified xsi:type="dcterms:W3CDTF">2024-04-16T10:59:27Z</dcterms:modified>
  <dc:identifier>DAGBwrV-nlk</dc:identifier>
</cp:coreProperties>
</file>